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2" r:id="rId3"/>
    <p:sldId id="268" r:id="rId4"/>
    <p:sldId id="270" r:id="rId5"/>
    <p:sldId id="275" r:id="rId6"/>
    <p:sldId id="274" r:id="rId7"/>
    <p:sldId id="271" r:id="rId8"/>
    <p:sldId id="267" r:id="rId9"/>
    <p:sldId id="266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C525B1B-0EA6-6231-32B5-CE32F4FD53DA}" name="Paul Osuji" initials="PO" userId="S::osujic@uwindsor.ca::b8e82227-016a-4121-9e3c-3113eb88019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828"/>
    <a:srgbClr val="084F6A"/>
    <a:srgbClr val="F8F1E2"/>
    <a:srgbClr val="09111C"/>
    <a:srgbClr val="212D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BA4C68-CFF6-470C-9BEB-CAF210C0DCD5}" v="2703" dt="2024-08-06T09:13:15.228"/>
    <p1510:client id="{A52F4EEF-9D48-4745-A2BE-E98BCB677639}" v="310" dt="2024-08-06T07:58:17.4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Osuji" userId="S::osujic@uwindsor.ca::b8e82227-016a-4121-9e3c-3113eb880195" providerId="AD" clId="Web-{9320B6F4-0564-C566-9B34-D769A1725E32}"/>
    <pc:docChg chg="addSld modSld">
      <pc:chgData name="Paul Osuji" userId="S::osujic@uwindsor.ca::b8e82227-016a-4121-9e3c-3113eb880195" providerId="AD" clId="Web-{9320B6F4-0564-C566-9B34-D769A1725E32}" dt="2024-08-04T22:36:50.902" v="179" actId="20577"/>
      <pc:docMkLst>
        <pc:docMk/>
      </pc:docMkLst>
      <pc:sldChg chg="delSp modSp">
        <pc:chgData name="Paul Osuji" userId="S::osujic@uwindsor.ca::b8e82227-016a-4121-9e3c-3113eb880195" providerId="AD" clId="Web-{9320B6F4-0564-C566-9B34-D769A1725E32}" dt="2024-08-04T22:32:30.264" v="112" actId="20577"/>
        <pc:sldMkLst>
          <pc:docMk/>
          <pc:sldMk cId="4185387749" sldId="269"/>
        </pc:sldMkLst>
        <pc:spChg chg="mod">
          <ac:chgData name="Paul Osuji" userId="S::osujic@uwindsor.ca::b8e82227-016a-4121-9e3c-3113eb880195" providerId="AD" clId="Web-{9320B6F4-0564-C566-9B34-D769A1725E32}" dt="2024-08-04T22:26:39.049" v="7" actId="20577"/>
          <ac:spMkLst>
            <pc:docMk/>
            <pc:sldMk cId="4185387749" sldId="269"/>
            <ac:spMk id="2" creationId="{C9C26D36-5814-1D0C-E954-5E681FD28429}"/>
          </ac:spMkLst>
        </pc:spChg>
        <pc:spChg chg="mod">
          <ac:chgData name="Paul Osuji" userId="S::osujic@uwindsor.ca::b8e82227-016a-4121-9e3c-3113eb880195" providerId="AD" clId="Web-{9320B6F4-0564-C566-9B34-D769A1725E32}" dt="2024-08-04T22:32:30.264" v="112" actId="20577"/>
          <ac:spMkLst>
            <pc:docMk/>
            <pc:sldMk cId="4185387749" sldId="269"/>
            <ac:spMk id="3" creationId="{E8F92DAA-73FF-F836-37A7-25C736923392}"/>
          </ac:spMkLst>
        </pc:spChg>
        <pc:spChg chg="del mod">
          <ac:chgData name="Paul Osuji" userId="S::osujic@uwindsor.ca::b8e82227-016a-4121-9e3c-3113eb880195" providerId="AD" clId="Web-{9320B6F4-0564-C566-9B34-D769A1725E32}" dt="2024-08-04T22:26:51.440" v="10"/>
          <ac:spMkLst>
            <pc:docMk/>
            <pc:sldMk cId="4185387749" sldId="269"/>
            <ac:spMk id="4" creationId="{4FDCDAD8-DCDD-49E5-5156-77982C26457F}"/>
          </ac:spMkLst>
        </pc:spChg>
      </pc:sldChg>
      <pc:sldChg chg="delSp modSp add replId">
        <pc:chgData name="Paul Osuji" userId="S::osujic@uwindsor.ca::b8e82227-016a-4121-9e3c-3113eb880195" providerId="AD" clId="Web-{9320B6F4-0564-C566-9B34-D769A1725E32}" dt="2024-08-04T22:32:17.577" v="110"/>
        <pc:sldMkLst>
          <pc:docMk/>
          <pc:sldMk cId="1824881567" sldId="270"/>
        </pc:sldMkLst>
        <pc:spChg chg="del mod">
          <ac:chgData name="Paul Osuji" userId="S::osujic@uwindsor.ca::b8e82227-016a-4121-9e3c-3113eb880195" providerId="AD" clId="Web-{9320B6F4-0564-C566-9B34-D769A1725E32}" dt="2024-08-04T22:32:17.577" v="110"/>
          <ac:spMkLst>
            <pc:docMk/>
            <pc:sldMk cId="1824881567" sldId="270"/>
            <ac:spMk id="4" creationId="{4FDCDAD8-DCDD-49E5-5156-77982C26457F}"/>
          </ac:spMkLst>
        </pc:spChg>
      </pc:sldChg>
      <pc:sldChg chg="modSp add replId">
        <pc:chgData name="Paul Osuji" userId="S::osujic@uwindsor.ca::b8e82227-016a-4121-9e3c-3113eb880195" providerId="AD" clId="Web-{9320B6F4-0564-C566-9B34-D769A1725E32}" dt="2024-08-04T22:36:50.902" v="179" actId="20577"/>
        <pc:sldMkLst>
          <pc:docMk/>
          <pc:sldMk cId="2126299031" sldId="271"/>
        </pc:sldMkLst>
        <pc:spChg chg="mod">
          <ac:chgData name="Paul Osuji" userId="S::osujic@uwindsor.ca::b8e82227-016a-4121-9e3c-3113eb880195" providerId="AD" clId="Web-{9320B6F4-0564-C566-9B34-D769A1725E32}" dt="2024-08-04T22:36:50.902" v="179" actId="20577"/>
          <ac:spMkLst>
            <pc:docMk/>
            <pc:sldMk cId="2126299031" sldId="271"/>
            <ac:spMk id="3" creationId="{E8F92DAA-73FF-F836-37A7-25C736923392}"/>
          </ac:spMkLst>
        </pc:spChg>
      </pc:sldChg>
    </pc:docChg>
  </pc:docChgLst>
  <pc:docChgLst>
    <pc:chgData name="Temirlan Rashid" userId="a395baa5-f2aa-4371-adf6-a257fd6a830a" providerId="ADAL" clId="{6CBA4C68-CFF6-470C-9BEB-CAF210C0DCD5}"/>
    <pc:docChg chg="undo redo custSel addSld delSld modSld sldOrd modMainMaster">
      <pc:chgData name="Temirlan Rashid" userId="a395baa5-f2aa-4371-adf6-a257fd6a830a" providerId="ADAL" clId="{6CBA4C68-CFF6-470C-9BEB-CAF210C0DCD5}" dt="2024-08-06T09:13:15.228" v="3000" actId="14100"/>
      <pc:docMkLst>
        <pc:docMk/>
      </pc:docMkLst>
      <pc:sldChg chg="addSp delSp modSp mod ord setBg">
        <pc:chgData name="Temirlan Rashid" userId="a395baa5-f2aa-4371-adf6-a257fd6a830a" providerId="ADAL" clId="{6CBA4C68-CFF6-470C-9BEB-CAF210C0DCD5}" dt="2024-08-06T09:06:34.626" v="2944"/>
        <pc:sldMkLst>
          <pc:docMk/>
          <pc:sldMk cId="109857222" sldId="256"/>
        </pc:sldMkLst>
        <pc:spChg chg="mod ord">
          <ac:chgData name="Temirlan Rashid" userId="a395baa5-f2aa-4371-adf6-a257fd6a830a" providerId="ADAL" clId="{6CBA4C68-CFF6-470C-9BEB-CAF210C0DCD5}" dt="2024-08-06T06:15:39.107" v="923" actId="107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Temirlan Rashid" userId="a395baa5-f2aa-4371-adf6-a257fd6a830a" providerId="ADAL" clId="{6CBA4C68-CFF6-470C-9BEB-CAF210C0DCD5}" dt="2024-08-06T06:15:45.219" v="924" actId="2711"/>
          <ac:spMkLst>
            <pc:docMk/>
            <pc:sldMk cId="109857222" sldId="256"/>
            <ac:spMk id="3" creationId="{00000000-0000-0000-0000-000000000000}"/>
          </ac:spMkLst>
        </pc:spChg>
        <pc:spChg chg="add del mod">
          <ac:chgData name="Temirlan Rashid" userId="a395baa5-f2aa-4371-adf6-a257fd6a830a" providerId="ADAL" clId="{6CBA4C68-CFF6-470C-9BEB-CAF210C0DCD5}" dt="2024-08-06T05:24:28.664" v="572"/>
          <ac:spMkLst>
            <pc:docMk/>
            <pc:sldMk cId="109857222" sldId="256"/>
            <ac:spMk id="4" creationId="{F9DF80CC-F63C-8F23-5FE7-99DB1148A675}"/>
          </ac:spMkLst>
        </pc:spChg>
        <pc:spChg chg="add del mod">
          <ac:chgData name="Temirlan Rashid" userId="a395baa5-f2aa-4371-adf6-a257fd6a830a" providerId="ADAL" clId="{6CBA4C68-CFF6-470C-9BEB-CAF210C0DCD5}" dt="2024-08-06T05:17:52.687" v="540" actId="478"/>
          <ac:spMkLst>
            <pc:docMk/>
            <pc:sldMk cId="109857222" sldId="256"/>
            <ac:spMk id="5" creationId="{19D63E0A-4462-B3CB-A83F-9B0DD1AAA32D}"/>
          </ac:spMkLst>
        </pc:spChg>
        <pc:spChg chg="add del">
          <ac:chgData name="Temirlan Rashid" userId="a395baa5-f2aa-4371-adf6-a257fd6a830a" providerId="ADAL" clId="{6CBA4C68-CFF6-470C-9BEB-CAF210C0DCD5}" dt="2024-08-01T17:29:09.665" v="118" actId="22"/>
          <ac:spMkLst>
            <pc:docMk/>
            <pc:sldMk cId="109857222" sldId="256"/>
            <ac:spMk id="5" creationId="{714A10C4-5E77-0264-9C99-5AC06E4E1BFC}"/>
          </ac:spMkLst>
        </pc:spChg>
        <pc:spChg chg="add mod">
          <ac:chgData name="Temirlan Rashid" userId="a395baa5-f2aa-4371-adf6-a257fd6a830a" providerId="ADAL" clId="{6CBA4C68-CFF6-470C-9BEB-CAF210C0DCD5}" dt="2024-08-06T06:15:55.903" v="926" actId="1076"/>
          <ac:spMkLst>
            <pc:docMk/>
            <pc:sldMk cId="109857222" sldId="256"/>
            <ac:spMk id="6" creationId="{4B34CFE3-B72B-BDFC-F08D-8D059EDCF899}"/>
          </ac:spMkLst>
        </pc:spChg>
        <pc:spChg chg="add mod">
          <ac:chgData name="Temirlan Rashid" userId="a395baa5-f2aa-4371-adf6-a257fd6a830a" providerId="ADAL" clId="{6CBA4C68-CFF6-470C-9BEB-CAF210C0DCD5}" dt="2024-08-06T06:15:53.739" v="925" actId="1076"/>
          <ac:spMkLst>
            <pc:docMk/>
            <pc:sldMk cId="109857222" sldId="256"/>
            <ac:spMk id="7" creationId="{9FB9B53A-D5E3-BD2E-686B-47FE4D500948}"/>
          </ac:spMkLst>
        </pc:spChg>
        <pc:spChg chg="add del mod">
          <ac:chgData name="Temirlan Rashid" userId="a395baa5-f2aa-4371-adf6-a257fd6a830a" providerId="ADAL" clId="{6CBA4C68-CFF6-470C-9BEB-CAF210C0DCD5}" dt="2024-08-06T05:17:51.998" v="539" actId="478"/>
          <ac:spMkLst>
            <pc:docMk/>
            <pc:sldMk cId="109857222" sldId="256"/>
            <ac:spMk id="8" creationId="{FF67DD71-4658-71DE-3D48-2146BA2C22CC}"/>
          </ac:spMkLst>
        </pc:spChg>
        <pc:spChg chg="add del mod">
          <ac:chgData name="Temirlan Rashid" userId="a395baa5-f2aa-4371-adf6-a257fd6a830a" providerId="ADAL" clId="{6CBA4C68-CFF6-470C-9BEB-CAF210C0DCD5}" dt="2024-08-06T05:17:51.369" v="538" actId="478"/>
          <ac:spMkLst>
            <pc:docMk/>
            <pc:sldMk cId="109857222" sldId="256"/>
            <ac:spMk id="9" creationId="{0AE83EDA-B008-C2E4-8752-38AF57993C6F}"/>
          </ac:spMkLst>
        </pc:spChg>
        <pc:spChg chg="add del mod">
          <ac:chgData name="Temirlan Rashid" userId="a395baa5-f2aa-4371-adf6-a257fd6a830a" providerId="ADAL" clId="{6CBA4C68-CFF6-470C-9BEB-CAF210C0DCD5}" dt="2024-08-06T05:24:28.664" v="572"/>
          <ac:spMkLst>
            <pc:docMk/>
            <pc:sldMk cId="109857222" sldId="256"/>
            <ac:spMk id="10" creationId="{45D31349-826D-C4B5-2D59-3A27EEBFCB28}"/>
          </ac:spMkLst>
        </pc:spChg>
        <pc:spChg chg="add del mod">
          <ac:chgData name="Temirlan Rashid" userId="a395baa5-f2aa-4371-adf6-a257fd6a830a" providerId="ADAL" clId="{6CBA4C68-CFF6-470C-9BEB-CAF210C0DCD5}" dt="2024-08-06T05:24:28.664" v="572"/>
          <ac:spMkLst>
            <pc:docMk/>
            <pc:sldMk cId="109857222" sldId="256"/>
            <ac:spMk id="11" creationId="{35AE13EA-0F05-03CC-933D-E5C6CE23517B}"/>
          </ac:spMkLst>
        </pc:spChg>
        <pc:spChg chg="add del mod">
          <ac:chgData name="Temirlan Rashid" userId="a395baa5-f2aa-4371-adf6-a257fd6a830a" providerId="ADAL" clId="{6CBA4C68-CFF6-470C-9BEB-CAF210C0DCD5}" dt="2024-08-06T05:24:28.664" v="572"/>
          <ac:spMkLst>
            <pc:docMk/>
            <pc:sldMk cId="109857222" sldId="256"/>
            <ac:spMk id="12" creationId="{4BB4E58A-E743-8C24-A465-5A3340F96047}"/>
          </ac:spMkLst>
        </pc:spChg>
        <pc:spChg chg="add del mod">
          <ac:chgData name="Temirlan Rashid" userId="a395baa5-f2aa-4371-adf6-a257fd6a830a" providerId="ADAL" clId="{6CBA4C68-CFF6-470C-9BEB-CAF210C0DCD5}" dt="2024-08-06T05:24:28.664" v="572"/>
          <ac:spMkLst>
            <pc:docMk/>
            <pc:sldMk cId="109857222" sldId="256"/>
            <ac:spMk id="13" creationId="{2F81DF20-D004-4786-3935-690AF6F1A5D8}"/>
          </ac:spMkLst>
        </pc:spChg>
        <pc:spChg chg="mod">
          <ac:chgData name="Temirlan Rashid" userId="a395baa5-f2aa-4371-adf6-a257fd6a830a" providerId="ADAL" clId="{6CBA4C68-CFF6-470C-9BEB-CAF210C0DCD5}" dt="2024-08-06T05:24:04.114" v="569"/>
          <ac:spMkLst>
            <pc:docMk/>
            <pc:sldMk cId="109857222" sldId="256"/>
            <ac:spMk id="14" creationId="{0A650E0C-4F3E-B314-8CE3-F87ADC464876}"/>
          </ac:spMkLst>
        </pc:spChg>
        <pc:spChg chg="del mod modCrop">
          <ac:chgData name="Temirlan Rashid" userId="a395baa5-f2aa-4371-adf6-a257fd6a830a" providerId="ADAL" clId="{6CBA4C68-CFF6-470C-9BEB-CAF210C0DCD5}" dt="2024-08-06T05:41:41.310" v="691" actId="478"/>
          <ac:spMkLst>
            <pc:docMk/>
            <pc:sldMk cId="109857222" sldId="256"/>
            <ac:spMk id="15" creationId="{4A10664B-42B7-8D4B-4097-906D2F3A17D8}"/>
          </ac:spMkLst>
        </pc:spChg>
        <pc:spChg chg="add del mod">
          <ac:chgData name="Temirlan Rashid" userId="a395baa5-f2aa-4371-adf6-a257fd6a830a" providerId="ADAL" clId="{6CBA4C68-CFF6-470C-9BEB-CAF210C0DCD5}" dt="2024-08-06T05:52:53.142" v="764" actId="478"/>
          <ac:spMkLst>
            <pc:docMk/>
            <pc:sldMk cId="109857222" sldId="256"/>
            <ac:spMk id="16" creationId="{CA8F0A20-D50E-1630-3C0C-656AA7B03598}"/>
          </ac:spMkLst>
        </pc:spChg>
        <pc:spChg chg="add del mod">
          <ac:chgData name="Temirlan Rashid" userId="a395baa5-f2aa-4371-adf6-a257fd6a830a" providerId="ADAL" clId="{6CBA4C68-CFF6-470C-9BEB-CAF210C0DCD5}" dt="2024-08-06T05:52:52.580" v="763" actId="478"/>
          <ac:spMkLst>
            <pc:docMk/>
            <pc:sldMk cId="109857222" sldId="256"/>
            <ac:spMk id="17" creationId="{30AB621A-674C-1565-82F5-441106A3F227}"/>
          </ac:spMkLst>
        </pc:spChg>
        <pc:spChg chg="add del mod">
          <ac:chgData name="Temirlan Rashid" userId="a395baa5-f2aa-4371-adf6-a257fd6a830a" providerId="ADAL" clId="{6CBA4C68-CFF6-470C-9BEB-CAF210C0DCD5}" dt="2024-08-06T05:52:51.734" v="762" actId="478"/>
          <ac:spMkLst>
            <pc:docMk/>
            <pc:sldMk cId="109857222" sldId="256"/>
            <ac:spMk id="18" creationId="{3F7DAA70-0FF2-006A-5C15-4B55B793603D}"/>
          </ac:spMkLst>
        </pc:spChg>
        <pc:spChg chg="add del mod">
          <ac:chgData name="Temirlan Rashid" userId="a395baa5-f2aa-4371-adf6-a257fd6a830a" providerId="ADAL" clId="{6CBA4C68-CFF6-470C-9BEB-CAF210C0DCD5}" dt="2024-08-06T05:54:55.330" v="791"/>
          <ac:spMkLst>
            <pc:docMk/>
            <pc:sldMk cId="109857222" sldId="256"/>
            <ac:spMk id="19" creationId="{4AED2A3C-4DE1-DCC7-8E22-E2BF4C26EEBF}"/>
          </ac:spMkLst>
        </pc:spChg>
        <pc:spChg chg="add del mod">
          <ac:chgData name="Temirlan Rashid" userId="a395baa5-f2aa-4371-adf6-a257fd6a830a" providerId="ADAL" clId="{6CBA4C68-CFF6-470C-9BEB-CAF210C0DCD5}" dt="2024-08-06T05:54:55.330" v="791"/>
          <ac:spMkLst>
            <pc:docMk/>
            <pc:sldMk cId="109857222" sldId="256"/>
            <ac:spMk id="20" creationId="{8F24DCAD-C6FD-9F5B-264D-CDF630EF7007}"/>
          </ac:spMkLst>
        </pc:spChg>
        <pc:spChg chg="add del mod">
          <ac:chgData name="Temirlan Rashid" userId="a395baa5-f2aa-4371-adf6-a257fd6a830a" providerId="ADAL" clId="{6CBA4C68-CFF6-470C-9BEB-CAF210C0DCD5}" dt="2024-08-06T05:54:55.330" v="791"/>
          <ac:spMkLst>
            <pc:docMk/>
            <pc:sldMk cId="109857222" sldId="256"/>
            <ac:spMk id="21" creationId="{B6C17301-3556-7248-9771-332A3B93D4B1}"/>
          </ac:spMkLst>
        </pc:spChg>
        <pc:spChg chg="add del mod">
          <ac:chgData name="Temirlan Rashid" userId="a395baa5-f2aa-4371-adf6-a257fd6a830a" providerId="ADAL" clId="{6CBA4C68-CFF6-470C-9BEB-CAF210C0DCD5}" dt="2024-08-06T05:54:55.330" v="791"/>
          <ac:spMkLst>
            <pc:docMk/>
            <pc:sldMk cId="109857222" sldId="256"/>
            <ac:spMk id="22" creationId="{A9AC80B8-D91F-732B-4EB2-BAB569DFEEFE}"/>
          </ac:spMkLst>
        </pc:spChg>
        <pc:spChg chg="add del mod">
          <ac:chgData name="Temirlan Rashid" userId="a395baa5-f2aa-4371-adf6-a257fd6a830a" providerId="ADAL" clId="{6CBA4C68-CFF6-470C-9BEB-CAF210C0DCD5}" dt="2024-08-06T05:54:55.330" v="791"/>
          <ac:spMkLst>
            <pc:docMk/>
            <pc:sldMk cId="109857222" sldId="256"/>
            <ac:spMk id="23" creationId="{15791818-6369-5B9A-43E6-C16FEB533AE1}"/>
          </ac:spMkLst>
        </pc:spChg>
        <pc:spChg chg="add del mod">
          <ac:chgData name="Temirlan Rashid" userId="a395baa5-f2aa-4371-adf6-a257fd6a830a" providerId="ADAL" clId="{6CBA4C68-CFF6-470C-9BEB-CAF210C0DCD5}" dt="2024-08-06T05:54:55.330" v="791"/>
          <ac:spMkLst>
            <pc:docMk/>
            <pc:sldMk cId="109857222" sldId="256"/>
            <ac:spMk id="24" creationId="{F4A2371F-FD14-E482-2DFA-E296962B0A42}"/>
          </ac:spMkLst>
        </pc:spChg>
        <pc:spChg chg="add del mod modCrop">
          <ac:chgData name="Temirlan Rashid" userId="a395baa5-f2aa-4371-adf6-a257fd6a830a" providerId="ADAL" clId="{6CBA4C68-CFF6-470C-9BEB-CAF210C0DCD5}" dt="2024-08-06T06:15:30.128" v="920" actId="1076"/>
          <ac:spMkLst>
            <pc:docMk/>
            <pc:sldMk cId="109857222" sldId="256"/>
            <ac:spMk id="25" creationId="{41AD57D9-0361-5E1F-983C-43A68B177F69}"/>
          </ac:spMkLst>
        </pc:spChg>
        <pc:picChg chg="add mod ord">
          <ac:chgData name="Temirlan Rashid" userId="a395baa5-f2aa-4371-adf6-a257fd6a830a" providerId="ADAL" clId="{6CBA4C68-CFF6-470C-9BEB-CAF210C0DCD5}" dt="2024-08-06T01:18:04.202" v="528" actId="1076"/>
          <ac:picMkLst>
            <pc:docMk/>
            <pc:sldMk cId="109857222" sldId="256"/>
            <ac:picMk id="4" creationId="{09107983-72D6-5EF7-7FAA-37749102144C}"/>
          </ac:picMkLst>
        </pc:picChg>
        <pc:picChg chg="add mod">
          <ac:chgData name="Temirlan Rashid" userId="a395baa5-f2aa-4371-adf6-a257fd6a830a" providerId="ADAL" clId="{6CBA4C68-CFF6-470C-9BEB-CAF210C0DCD5}" dt="2024-08-06T06:17:27.723" v="935" actId="1076"/>
          <ac:picMkLst>
            <pc:docMk/>
            <pc:sldMk cId="109857222" sldId="256"/>
            <ac:picMk id="1026" creationId="{E15DCB26-D07F-6031-0C62-5221BBE1B12C}"/>
          </ac:picMkLst>
        </pc:picChg>
      </pc:sldChg>
      <pc:sldChg chg="delSp modSp new del mod">
        <pc:chgData name="Temirlan Rashid" userId="a395baa5-f2aa-4371-adf6-a257fd6a830a" providerId="ADAL" clId="{6CBA4C68-CFF6-470C-9BEB-CAF210C0DCD5}" dt="2024-08-06T09:12:58.406" v="2998" actId="2696"/>
        <pc:sldMkLst>
          <pc:docMk/>
          <pc:sldMk cId="3307257586" sldId="257"/>
        </pc:sldMkLst>
        <pc:spChg chg="del">
          <ac:chgData name="Temirlan Rashid" userId="a395baa5-f2aa-4371-adf6-a257fd6a830a" providerId="ADAL" clId="{6CBA4C68-CFF6-470C-9BEB-CAF210C0DCD5}" dt="2024-08-01T17:24:39.124" v="3" actId="478"/>
          <ac:spMkLst>
            <pc:docMk/>
            <pc:sldMk cId="3307257586" sldId="257"/>
            <ac:spMk id="2" creationId="{CEA4B2A5-0F60-976D-10E1-2F8800EC8F69}"/>
          </ac:spMkLst>
        </pc:spChg>
        <pc:spChg chg="mod">
          <ac:chgData name="Temirlan Rashid" userId="a395baa5-f2aa-4371-adf6-a257fd6a830a" providerId="ADAL" clId="{6CBA4C68-CFF6-470C-9BEB-CAF210C0DCD5}" dt="2024-08-06T06:31:30.116" v="1107" actId="207"/>
          <ac:spMkLst>
            <pc:docMk/>
            <pc:sldMk cId="3307257586" sldId="257"/>
            <ac:spMk id="3" creationId="{7E960FDB-8C45-F7A3-3B87-C6DF484A9AF7}"/>
          </ac:spMkLst>
        </pc:spChg>
      </pc:sldChg>
      <pc:sldChg chg="delSp modSp new del mod">
        <pc:chgData name="Temirlan Rashid" userId="a395baa5-f2aa-4371-adf6-a257fd6a830a" providerId="ADAL" clId="{6CBA4C68-CFF6-470C-9BEB-CAF210C0DCD5}" dt="2024-08-06T07:51:51.104" v="2253" actId="2696"/>
        <pc:sldMkLst>
          <pc:docMk/>
          <pc:sldMk cId="3669121382" sldId="258"/>
        </pc:sldMkLst>
        <pc:spChg chg="mod">
          <ac:chgData name="Temirlan Rashid" userId="a395baa5-f2aa-4371-adf6-a257fd6a830a" providerId="ADAL" clId="{6CBA4C68-CFF6-470C-9BEB-CAF210C0DCD5}" dt="2024-08-06T06:39:40.528" v="1144" actId="2711"/>
          <ac:spMkLst>
            <pc:docMk/>
            <pc:sldMk cId="3669121382" sldId="258"/>
            <ac:spMk id="2" creationId="{C9C26D36-5814-1D0C-E954-5E681FD28429}"/>
          </ac:spMkLst>
        </pc:spChg>
        <pc:spChg chg="del mod">
          <ac:chgData name="Temirlan Rashid" userId="a395baa5-f2aa-4371-adf6-a257fd6a830a" providerId="ADAL" clId="{6CBA4C68-CFF6-470C-9BEB-CAF210C0DCD5}" dt="2024-08-06T06:18:06.093" v="960" actId="478"/>
          <ac:spMkLst>
            <pc:docMk/>
            <pc:sldMk cId="3669121382" sldId="258"/>
            <ac:spMk id="3" creationId="{E8F92DAA-73FF-F836-37A7-25C736923392}"/>
          </ac:spMkLst>
        </pc:spChg>
        <pc:spChg chg="mod">
          <ac:chgData name="Temirlan Rashid" userId="a395baa5-f2aa-4371-adf6-a257fd6a830a" providerId="ADAL" clId="{6CBA4C68-CFF6-470C-9BEB-CAF210C0DCD5}" dt="2024-08-06T06:36:08.665" v="1110" actId="14100"/>
          <ac:spMkLst>
            <pc:docMk/>
            <pc:sldMk cId="3669121382" sldId="258"/>
            <ac:spMk id="4" creationId="{4FDCDAD8-DCDD-49E5-5156-77982C26457F}"/>
          </ac:spMkLst>
        </pc:spChg>
      </pc:sldChg>
      <pc:sldChg chg="modSp new del mod">
        <pc:chgData name="Temirlan Rashid" userId="a395baa5-f2aa-4371-adf6-a257fd6a830a" providerId="ADAL" clId="{6CBA4C68-CFF6-470C-9BEB-CAF210C0DCD5}" dt="2024-08-04T02:58:48.798" v="304" actId="2696"/>
        <pc:sldMkLst>
          <pc:docMk/>
          <pc:sldMk cId="2798383119" sldId="259"/>
        </pc:sldMkLst>
        <pc:spChg chg="mod">
          <ac:chgData name="Temirlan Rashid" userId="a395baa5-f2aa-4371-adf6-a257fd6a830a" providerId="ADAL" clId="{6CBA4C68-CFF6-470C-9BEB-CAF210C0DCD5}" dt="2024-08-04T02:58:42.210" v="303" actId="20577"/>
          <ac:spMkLst>
            <pc:docMk/>
            <pc:sldMk cId="2798383119" sldId="259"/>
            <ac:spMk id="2" creationId="{E3EF4DA2-F9C7-D187-E761-2F4AAE643606}"/>
          </ac:spMkLst>
        </pc:spChg>
      </pc:sldChg>
      <pc:sldChg chg="modSp new del mod">
        <pc:chgData name="Temirlan Rashid" userId="a395baa5-f2aa-4371-adf6-a257fd6a830a" providerId="ADAL" clId="{6CBA4C68-CFF6-470C-9BEB-CAF210C0DCD5}" dt="2024-08-05T02:04:00.839" v="496" actId="2696"/>
        <pc:sldMkLst>
          <pc:docMk/>
          <pc:sldMk cId="2724973178" sldId="260"/>
        </pc:sldMkLst>
        <pc:spChg chg="mod">
          <ac:chgData name="Temirlan Rashid" userId="a395baa5-f2aa-4371-adf6-a257fd6a830a" providerId="ADAL" clId="{6CBA4C68-CFF6-470C-9BEB-CAF210C0DCD5}" dt="2024-08-04T02:55:22.688" v="285"/>
          <ac:spMkLst>
            <pc:docMk/>
            <pc:sldMk cId="2724973178" sldId="260"/>
            <ac:spMk id="2" creationId="{C3998095-8A0D-31AE-BAFB-FB73072059A0}"/>
          </ac:spMkLst>
        </pc:spChg>
      </pc:sldChg>
      <pc:sldChg chg="modSp new del mod">
        <pc:chgData name="Temirlan Rashid" userId="a395baa5-f2aa-4371-adf6-a257fd6a830a" providerId="ADAL" clId="{6CBA4C68-CFF6-470C-9BEB-CAF210C0DCD5}" dt="2024-08-05T02:04:08.293" v="497" actId="2696"/>
        <pc:sldMkLst>
          <pc:docMk/>
          <pc:sldMk cId="3168361626" sldId="261"/>
        </pc:sldMkLst>
        <pc:spChg chg="mod">
          <ac:chgData name="Temirlan Rashid" userId="a395baa5-f2aa-4371-adf6-a257fd6a830a" providerId="ADAL" clId="{6CBA4C68-CFF6-470C-9BEB-CAF210C0DCD5}" dt="2024-08-04T02:57:17.858" v="287"/>
          <ac:spMkLst>
            <pc:docMk/>
            <pc:sldMk cId="3168361626" sldId="261"/>
            <ac:spMk id="2" creationId="{D4ABA297-9D30-FE58-78D3-210CD1F4E70C}"/>
          </ac:spMkLst>
        </pc:spChg>
      </pc:sldChg>
      <pc:sldChg chg="modSp new del mod">
        <pc:chgData name="Temirlan Rashid" userId="a395baa5-f2aa-4371-adf6-a257fd6a830a" providerId="ADAL" clId="{6CBA4C68-CFF6-470C-9BEB-CAF210C0DCD5}" dt="2024-08-05T02:04:10.811" v="498" actId="2696"/>
        <pc:sldMkLst>
          <pc:docMk/>
          <pc:sldMk cId="3528741341" sldId="262"/>
        </pc:sldMkLst>
        <pc:spChg chg="mod">
          <ac:chgData name="Temirlan Rashid" userId="a395baa5-f2aa-4371-adf6-a257fd6a830a" providerId="ADAL" clId="{6CBA4C68-CFF6-470C-9BEB-CAF210C0DCD5}" dt="2024-08-04T02:58:03.528" v="298" actId="1076"/>
          <ac:spMkLst>
            <pc:docMk/>
            <pc:sldMk cId="3528741341" sldId="262"/>
            <ac:spMk id="2" creationId="{9F732C78-8BE2-83E2-08E3-8DA17BB462D0}"/>
          </ac:spMkLst>
        </pc:spChg>
      </pc:sldChg>
      <pc:sldChg chg="modSp new del mod">
        <pc:chgData name="Temirlan Rashid" userId="a395baa5-f2aa-4371-adf6-a257fd6a830a" providerId="ADAL" clId="{6CBA4C68-CFF6-470C-9BEB-CAF210C0DCD5}" dt="2024-08-05T02:04:12.625" v="499" actId="2696"/>
        <pc:sldMkLst>
          <pc:docMk/>
          <pc:sldMk cId="694469800" sldId="263"/>
        </pc:sldMkLst>
        <pc:spChg chg="mod">
          <ac:chgData name="Temirlan Rashid" userId="a395baa5-f2aa-4371-adf6-a257fd6a830a" providerId="ADAL" clId="{6CBA4C68-CFF6-470C-9BEB-CAF210C0DCD5}" dt="2024-08-04T02:58:19.026" v="300"/>
          <ac:spMkLst>
            <pc:docMk/>
            <pc:sldMk cId="694469800" sldId="263"/>
            <ac:spMk id="2" creationId="{91E3E73B-2BF9-6216-52F6-49ECC7234EF0}"/>
          </ac:spMkLst>
        </pc:spChg>
      </pc:sldChg>
      <pc:sldChg chg="modSp new del mod">
        <pc:chgData name="Temirlan Rashid" userId="a395baa5-f2aa-4371-adf6-a257fd6a830a" providerId="ADAL" clId="{6CBA4C68-CFF6-470C-9BEB-CAF210C0DCD5}" dt="2024-08-05T02:04:14.715" v="500" actId="2696"/>
        <pc:sldMkLst>
          <pc:docMk/>
          <pc:sldMk cId="1981162754" sldId="264"/>
        </pc:sldMkLst>
        <pc:spChg chg="mod">
          <ac:chgData name="Temirlan Rashid" userId="a395baa5-f2aa-4371-adf6-a257fd6a830a" providerId="ADAL" clId="{6CBA4C68-CFF6-470C-9BEB-CAF210C0DCD5}" dt="2024-08-04T02:58:32.928" v="302"/>
          <ac:spMkLst>
            <pc:docMk/>
            <pc:sldMk cId="1981162754" sldId="264"/>
            <ac:spMk id="2" creationId="{3EA89756-57DD-0513-DA15-CDD4171A43A8}"/>
          </ac:spMkLst>
        </pc:spChg>
      </pc:sldChg>
      <pc:sldChg chg="addSp delSp modSp new del mod">
        <pc:chgData name="Temirlan Rashid" userId="a395baa5-f2aa-4371-adf6-a257fd6a830a" providerId="ADAL" clId="{6CBA4C68-CFF6-470C-9BEB-CAF210C0DCD5}" dt="2024-08-05T02:04:41.255" v="508" actId="2696"/>
        <pc:sldMkLst>
          <pc:docMk/>
          <pc:sldMk cId="266906541" sldId="265"/>
        </pc:sldMkLst>
        <pc:spChg chg="mod">
          <ac:chgData name="Temirlan Rashid" userId="a395baa5-f2aa-4371-adf6-a257fd6a830a" providerId="ADAL" clId="{6CBA4C68-CFF6-470C-9BEB-CAF210C0DCD5}" dt="2024-08-05T00:34:23.286" v="407" actId="1076"/>
          <ac:spMkLst>
            <pc:docMk/>
            <pc:sldMk cId="266906541" sldId="265"/>
            <ac:spMk id="2" creationId="{A127F577-3697-8B7A-5CE3-FDCADE646817}"/>
          </ac:spMkLst>
        </pc:spChg>
        <pc:spChg chg="mod">
          <ac:chgData name="Temirlan Rashid" userId="a395baa5-f2aa-4371-adf6-a257fd6a830a" providerId="ADAL" clId="{6CBA4C68-CFF6-470C-9BEB-CAF210C0DCD5}" dt="2024-08-05T00:36:23.169" v="436" actId="1076"/>
          <ac:spMkLst>
            <pc:docMk/>
            <pc:sldMk cId="266906541" sldId="265"/>
            <ac:spMk id="3" creationId="{2D02A70D-4AF1-3EA4-4B2A-3EDE8076FBF7}"/>
          </ac:spMkLst>
        </pc:spChg>
        <pc:spChg chg="add mod">
          <ac:chgData name="Temirlan Rashid" userId="a395baa5-f2aa-4371-adf6-a257fd6a830a" providerId="ADAL" clId="{6CBA4C68-CFF6-470C-9BEB-CAF210C0DCD5}" dt="2024-08-05T00:55:15.933" v="495" actId="14100"/>
          <ac:spMkLst>
            <pc:docMk/>
            <pc:sldMk cId="266906541" sldId="265"/>
            <ac:spMk id="4" creationId="{C1B0DA65-C186-9374-E719-C3F504C141FE}"/>
          </ac:spMkLst>
        </pc:spChg>
        <pc:spChg chg="add mod">
          <ac:chgData name="Temirlan Rashid" userId="a395baa5-f2aa-4371-adf6-a257fd6a830a" providerId="ADAL" clId="{6CBA4C68-CFF6-470C-9BEB-CAF210C0DCD5}" dt="2024-08-05T00:43:17.751" v="462" actId="1076"/>
          <ac:spMkLst>
            <pc:docMk/>
            <pc:sldMk cId="266906541" sldId="265"/>
            <ac:spMk id="6" creationId="{631789E5-F860-0652-8A35-F647EBAFD31B}"/>
          </ac:spMkLst>
        </pc:spChg>
        <pc:spChg chg="add mod">
          <ac:chgData name="Temirlan Rashid" userId="a395baa5-f2aa-4371-adf6-a257fd6a830a" providerId="ADAL" clId="{6CBA4C68-CFF6-470C-9BEB-CAF210C0DCD5}" dt="2024-08-05T00:43:22.717" v="463" actId="1076"/>
          <ac:spMkLst>
            <pc:docMk/>
            <pc:sldMk cId="266906541" sldId="265"/>
            <ac:spMk id="8" creationId="{B4EC4BBF-9E2B-82C5-618D-DB10A8C81EE4}"/>
          </ac:spMkLst>
        </pc:spChg>
        <pc:picChg chg="mod modCrop">
          <ac:chgData name="Temirlan Rashid" userId="a395baa5-f2aa-4371-adf6-a257fd6a830a" providerId="ADAL" clId="{6CBA4C68-CFF6-470C-9BEB-CAF210C0DCD5}" dt="2024-08-05T00:43:46.558" v="466" actId="1076"/>
          <ac:picMkLst>
            <pc:docMk/>
            <pc:sldMk cId="266906541" sldId="265"/>
            <ac:picMk id="5" creationId="{C7F3BE4E-EB14-7422-12EE-D3FD3CCD044D}"/>
          </ac:picMkLst>
        </pc:picChg>
        <pc:picChg chg="mod modCrop">
          <ac:chgData name="Temirlan Rashid" userId="a395baa5-f2aa-4371-adf6-a257fd6a830a" providerId="ADAL" clId="{6CBA4C68-CFF6-470C-9BEB-CAF210C0DCD5}" dt="2024-08-05T00:38:07.243" v="451" actId="1076"/>
          <ac:picMkLst>
            <pc:docMk/>
            <pc:sldMk cId="266906541" sldId="265"/>
            <ac:picMk id="7" creationId="{020EDE86-E722-A5BB-D28D-DCDC8CF6A48A}"/>
          </ac:picMkLst>
        </pc:picChg>
        <pc:picChg chg="del mod modCrop">
          <ac:chgData name="Temirlan Rashid" userId="a395baa5-f2aa-4371-adf6-a257fd6a830a" providerId="ADAL" clId="{6CBA4C68-CFF6-470C-9BEB-CAF210C0DCD5}" dt="2024-08-05T00:43:02.892" v="458" actId="478"/>
          <ac:picMkLst>
            <pc:docMk/>
            <pc:sldMk cId="266906541" sldId="265"/>
            <ac:picMk id="9" creationId="{11830015-31FB-DAB8-9E46-2C621DD74498}"/>
          </ac:picMkLst>
        </pc:picChg>
        <pc:picChg chg="del mod">
          <ac:chgData name="Temirlan Rashid" userId="a395baa5-f2aa-4371-adf6-a257fd6a830a" providerId="ADAL" clId="{6CBA4C68-CFF6-470C-9BEB-CAF210C0DCD5}" dt="2024-08-05T00:32:28.484" v="374" actId="478"/>
          <ac:picMkLst>
            <pc:docMk/>
            <pc:sldMk cId="266906541" sldId="265"/>
            <ac:picMk id="11" creationId="{B0B9D0E9-5C45-5E0F-C826-5DB8093247C3}"/>
          </ac:picMkLst>
        </pc:picChg>
        <pc:picChg chg="add mod">
          <ac:chgData name="Temirlan Rashid" userId="a395baa5-f2aa-4371-adf6-a257fd6a830a" providerId="ADAL" clId="{6CBA4C68-CFF6-470C-9BEB-CAF210C0DCD5}" dt="2024-08-05T00:43:26.228" v="464" actId="1076"/>
          <ac:picMkLst>
            <pc:docMk/>
            <pc:sldMk cId="266906541" sldId="265"/>
            <ac:picMk id="12" creationId="{688B3D5E-6FC3-7AFE-BB61-92A73F275726}"/>
          </ac:picMkLst>
        </pc:picChg>
        <pc:picChg chg="mod">
          <ac:chgData name="Temirlan Rashid" userId="a395baa5-f2aa-4371-adf6-a257fd6a830a" providerId="ADAL" clId="{6CBA4C68-CFF6-470C-9BEB-CAF210C0DCD5}" dt="2024-08-05T00:38:26.673" v="455" actId="1076"/>
          <ac:picMkLst>
            <pc:docMk/>
            <pc:sldMk cId="266906541" sldId="265"/>
            <ac:picMk id="13" creationId="{406FCE04-2D92-5569-95EE-026D2D98658F}"/>
          </ac:picMkLst>
        </pc:picChg>
        <pc:picChg chg="mod modCrop">
          <ac:chgData name="Temirlan Rashid" userId="a395baa5-f2aa-4371-adf6-a257fd6a830a" providerId="ADAL" clId="{6CBA4C68-CFF6-470C-9BEB-CAF210C0DCD5}" dt="2024-08-05T00:37:36.116" v="449" actId="732"/>
          <ac:picMkLst>
            <pc:docMk/>
            <pc:sldMk cId="266906541" sldId="265"/>
            <ac:picMk id="15" creationId="{DCA6E1D2-8179-CCED-2624-82CF21A0D4C9}"/>
          </ac:picMkLst>
        </pc:picChg>
        <pc:picChg chg="mod modCrop">
          <ac:chgData name="Temirlan Rashid" userId="a395baa5-f2aa-4371-adf6-a257fd6a830a" providerId="ADAL" clId="{6CBA4C68-CFF6-470C-9BEB-CAF210C0DCD5}" dt="2024-08-05T00:43:39.594" v="465" actId="1076"/>
          <ac:picMkLst>
            <pc:docMk/>
            <pc:sldMk cId="266906541" sldId="265"/>
            <ac:picMk id="17" creationId="{26BB83A1-9CFD-BDAD-753E-BCE50146F995}"/>
          </ac:picMkLst>
        </pc:picChg>
      </pc:sldChg>
      <pc:sldChg chg="addSp delSp modSp mod ord setBg">
        <pc:chgData name="Temirlan Rashid" userId="a395baa5-f2aa-4371-adf6-a257fd6a830a" providerId="ADAL" clId="{6CBA4C68-CFF6-470C-9BEB-CAF210C0DCD5}" dt="2024-08-06T07:04:52.129" v="1569" actId="1076"/>
        <pc:sldMkLst>
          <pc:docMk/>
          <pc:sldMk cId="1135008987" sldId="266"/>
        </pc:sldMkLst>
        <pc:spChg chg="mod">
          <ac:chgData name="Temirlan Rashid" userId="a395baa5-f2aa-4371-adf6-a257fd6a830a" providerId="ADAL" clId="{6CBA4C68-CFF6-470C-9BEB-CAF210C0DCD5}" dt="2024-08-06T07:04:52.129" v="1569" actId="1076"/>
          <ac:spMkLst>
            <pc:docMk/>
            <pc:sldMk cId="1135008987" sldId="266"/>
            <ac:spMk id="2" creationId="{6CCD7B14-F0AC-6523-1FC2-FA96981B35C0}"/>
          </ac:spMkLst>
        </pc:spChg>
        <pc:spChg chg="del">
          <ac:chgData name="Temirlan Rashid" userId="a395baa5-f2aa-4371-adf6-a257fd6a830a" providerId="ADAL" clId="{6CBA4C68-CFF6-470C-9BEB-CAF210C0DCD5}" dt="2024-08-06T06:20:43.469" v="970" actId="478"/>
          <ac:spMkLst>
            <pc:docMk/>
            <pc:sldMk cId="1135008987" sldId="266"/>
            <ac:spMk id="3" creationId="{3FC874DA-3601-4504-E397-FEFAFE1A7637}"/>
          </ac:spMkLst>
        </pc:spChg>
        <pc:spChg chg="add">
          <ac:chgData name="Temirlan Rashid" userId="a395baa5-f2aa-4371-adf6-a257fd6a830a" providerId="ADAL" clId="{6CBA4C68-CFF6-470C-9BEB-CAF210C0DCD5}" dt="2024-08-06T06:27:06.845" v="1082" actId="26606"/>
          <ac:spMkLst>
            <pc:docMk/>
            <pc:sldMk cId="1135008987" sldId="266"/>
            <ac:spMk id="10" creationId="{8A94871E-96FC-4ADE-815B-41A636E34F1A}"/>
          </ac:spMkLst>
        </pc:spChg>
        <pc:spChg chg="add">
          <ac:chgData name="Temirlan Rashid" userId="a395baa5-f2aa-4371-adf6-a257fd6a830a" providerId="ADAL" clId="{6CBA4C68-CFF6-470C-9BEB-CAF210C0DCD5}" dt="2024-08-06T06:27:06.845" v="1082" actId="26606"/>
          <ac:spMkLst>
            <pc:docMk/>
            <pc:sldMk cId="1135008987" sldId="266"/>
            <ac:spMk id="12" creationId="{3FCFB1DE-0B7E-48CC-BA90-B2AB0889F9D6}"/>
          </ac:spMkLst>
        </pc:spChg>
        <pc:picChg chg="add mod">
          <ac:chgData name="Temirlan Rashid" userId="a395baa5-f2aa-4371-adf6-a257fd6a830a" providerId="ADAL" clId="{6CBA4C68-CFF6-470C-9BEB-CAF210C0DCD5}" dt="2024-08-06T06:27:08.764" v="1083" actId="1076"/>
          <ac:picMkLst>
            <pc:docMk/>
            <pc:sldMk cId="1135008987" sldId="266"/>
            <ac:picMk id="5" creationId="{F922E0C7-2F47-88B8-CB9E-82E1CE5E8FAA}"/>
          </ac:picMkLst>
        </pc:picChg>
      </pc:sldChg>
      <pc:sldChg chg="modSp mod">
        <pc:chgData name="Temirlan Rashid" userId="a395baa5-f2aa-4371-adf6-a257fd6a830a" providerId="ADAL" clId="{6CBA4C68-CFF6-470C-9BEB-CAF210C0DCD5}" dt="2024-08-06T07:53:35.588" v="2293" actId="1076"/>
        <pc:sldMkLst>
          <pc:docMk/>
          <pc:sldMk cId="3059840682" sldId="267"/>
        </pc:sldMkLst>
        <pc:spChg chg="mod">
          <ac:chgData name="Temirlan Rashid" userId="a395baa5-f2aa-4371-adf6-a257fd6a830a" providerId="ADAL" clId="{6CBA4C68-CFF6-470C-9BEB-CAF210C0DCD5}" dt="2024-08-06T07:53:35.588" v="2293" actId="1076"/>
          <ac:spMkLst>
            <pc:docMk/>
            <pc:sldMk cId="3059840682" sldId="267"/>
            <ac:spMk id="2" creationId="{829DF891-8D45-FF96-FACF-61086B8F52D7}"/>
          </ac:spMkLst>
        </pc:spChg>
        <pc:spChg chg="mod">
          <ac:chgData name="Temirlan Rashid" userId="a395baa5-f2aa-4371-adf6-a257fd6a830a" providerId="ADAL" clId="{6CBA4C68-CFF6-470C-9BEB-CAF210C0DCD5}" dt="2024-08-06T06:27:55.571" v="1093" actId="207"/>
          <ac:spMkLst>
            <pc:docMk/>
            <pc:sldMk cId="3059840682" sldId="267"/>
            <ac:spMk id="3" creationId="{95911526-1A03-D803-C812-4BE498BFD1BF}"/>
          </ac:spMkLst>
        </pc:spChg>
      </pc:sldChg>
      <pc:sldChg chg="modSp mod ord">
        <pc:chgData name="Temirlan Rashid" userId="a395baa5-f2aa-4371-adf6-a257fd6a830a" providerId="ADAL" clId="{6CBA4C68-CFF6-470C-9BEB-CAF210C0DCD5}" dt="2024-08-06T07:52:57.407" v="2270"/>
        <pc:sldMkLst>
          <pc:docMk/>
          <pc:sldMk cId="3317945858" sldId="268"/>
        </pc:sldMkLst>
        <pc:spChg chg="mod">
          <ac:chgData name="Temirlan Rashid" userId="a395baa5-f2aa-4371-adf6-a257fd6a830a" providerId="ADAL" clId="{6CBA4C68-CFF6-470C-9BEB-CAF210C0DCD5}" dt="2024-08-06T07:52:45.879" v="2266" actId="1076"/>
          <ac:spMkLst>
            <pc:docMk/>
            <pc:sldMk cId="3317945858" sldId="268"/>
            <ac:spMk id="2" creationId="{C9C26D36-5814-1D0C-E954-5E681FD28429}"/>
          </ac:spMkLst>
        </pc:spChg>
        <pc:spChg chg="mod">
          <ac:chgData name="Temirlan Rashid" userId="a395baa5-f2aa-4371-adf6-a257fd6a830a" providerId="ADAL" clId="{6CBA4C68-CFF6-470C-9BEB-CAF210C0DCD5}" dt="2024-08-06T07:52:36.155" v="2265" actId="1076"/>
          <ac:spMkLst>
            <pc:docMk/>
            <pc:sldMk cId="3317945858" sldId="268"/>
            <ac:spMk id="3" creationId="{E8F92DAA-73FF-F836-37A7-25C736923392}"/>
          </ac:spMkLst>
        </pc:spChg>
      </pc:sldChg>
      <pc:sldChg chg="modSp del mod">
        <pc:chgData name="Temirlan Rashid" userId="a395baa5-f2aa-4371-adf6-a257fd6a830a" providerId="ADAL" clId="{6CBA4C68-CFF6-470C-9BEB-CAF210C0DCD5}" dt="2024-08-06T07:56:44.769" v="2315" actId="2696"/>
        <pc:sldMkLst>
          <pc:docMk/>
          <pc:sldMk cId="4185387749" sldId="269"/>
        </pc:sldMkLst>
        <pc:spChg chg="mod">
          <ac:chgData name="Temirlan Rashid" userId="a395baa5-f2aa-4371-adf6-a257fd6a830a" providerId="ADAL" clId="{6CBA4C68-CFF6-470C-9BEB-CAF210C0DCD5}" dt="2024-08-06T06:27:44.335" v="1090" actId="207"/>
          <ac:spMkLst>
            <pc:docMk/>
            <pc:sldMk cId="4185387749" sldId="269"/>
            <ac:spMk id="2" creationId="{C9C26D36-5814-1D0C-E954-5E681FD28429}"/>
          </ac:spMkLst>
        </pc:spChg>
        <pc:spChg chg="mod">
          <ac:chgData name="Temirlan Rashid" userId="a395baa5-f2aa-4371-adf6-a257fd6a830a" providerId="ADAL" clId="{6CBA4C68-CFF6-470C-9BEB-CAF210C0DCD5}" dt="2024-08-06T06:27:42.136" v="1089" actId="207"/>
          <ac:spMkLst>
            <pc:docMk/>
            <pc:sldMk cId="4185387749" sldId="269"/>
            <ac:spMk id="3" creationId="{E8F92DAA-73FF-F836-37A7-25C736923392}"/>
          </ac:spMkLst>
        </pc:spChg>
      </pc:sldChg>
      <pc:sldChg chg="addSp delSp modSp mod ord">
        <pc:chgData name="Temirlan Rashid" userId="a395baa5-f2aa-4371-adf6-a257fd6a830a" providerId="ADAL" clId="{6CBA4C68-CFF6-470C-9BEB-CAF210C0DCD5}" dt="2024-08-06T08:39:25.331" v="2725" actId="1076"/>
        <pc:sldMkLst>
          <pc:docMk/>
          <pc:sldMk cId="1824881567" sldId="270"/>
        </pc:sldMkLst>
        <pc:spChg chg="mod">
          <ac:chgData name="Temirlan Rashid" userId="a395baa5-f2aa-4371-adf6-a257fd6a830a" providerId="ADAL" clId="{6CBA4C68-CFF6-470C-9BEB-CAF210C0DCD5}" dt="2024-08-06T06:44:44.573" v="1220" actId="20577"/>
          <ac:spMkLst>
            <pc:docMk/>
            <pc:sldMk cId="1824881567" sldId="270"/>
            <ac:spMk id="2" creationId="{C9C26D36-5814-1D0C-E954-5E681FD28429}"/>
          </ac:spMkLst>
        </pc:spChg>
        <pc:spChg chg="del">
          <ac:chgData name="Temirlan Rashid" userId="a395baa5-f2aa-4371-adf6-a257fd6a830a" providerId="ADAL" clId="{6CBA4C68-CFF6-470C-9BEB-CAF210C0DCD5}" dt="2024-08-05T00:51:16.878" v="469" actId="478"/>
          <ac:spMkLst>
            <pc:docMk/>
            <pc:sldMk cId="1824881567" sldId="270"/>
            <ac:spMk id="3" creationId="{E8F92DAA-73FF-F836-37A7-25C736923392}"/>
          </ac:spMkLst>
        </pc:spChg>
        <pc:spChg chg="add del mod">
          <ac:chgData name="Temirlan Rashid" userId="a395baa5-f2aa-4371-adf6-a257fd6a830a" providerId="ADAL" clId="{6CBA4C68-CFF6-470C-9BEB-CAF210C0DCD5}" dt="2024-08-05T00:51:54.240" v="473" actId="478"/>
          <ac:spMkLst>
            <pc:docMk/>
            <pc:sldMk cId="1824881567" sldId="270"/>
            <ac:spMk id="5" creationId="{A2D64270-D457-F575-31CC-C7C67C98DE3D}"/>
          </ac:spMkLst>
        </pc:spChg>
        <pc:spChg chg="add del mod">
          <ac:chgData name="Temirlan Rashid" userId="a395baa5-f2aa-4371-adf6-a257fd6a830a" providerId="ADAL" clId="{6CBA4C68-CFF6-470C-9BEB-CAF210C0DCD5}" dt="2024-08-05T00:53:09.227" v="474" actId="22"/>
          <ac:spMkLst>
            <pc:docMk/>
            <pc:sldMk cId="1824881567" sldId="270"/>
            <ac:spMk id="7" creationId="{5AB29121-6E32-9047-68A2-467733AE0DD8}"/>
          </ac:spMkLst>
        </pc:spChg>
        <pc:picChg chg="add mod ord modCrop">
          <ac:chgData name="Temirlan Rashid" userId="a395baa5-f2aa-4371-adf6-a257fd6a830a" providerId="ADAL" clId="{6CBA4C68-CFF6-470C-9BEB-CAF210C0DCD5}" dt="2024-08-06T08:39:25.331" v="2725" actId="1076"/>
          <ac:picMkLst>
            <pc:docMk/>
            <pc:sldMk cId="1824881567" sldId="270"/>
            <ac:picMk id="9" creationId="{81C376FD-C324-1D4B-93F4-31DCA6EEC23D}"/>
          </ac:picMkLst>
        </pc:picChg>
        <pc:picChg chg="add mod modCrop">
          <ac:chgData name="Temirlan Rashid" userId="a395baa5-f2aa-4371-adf6-a257fd6a830a" providerId="ADAL" clId="{6CBA4C68-CFF6-470C-9BEB-CAF210C0DCD5}" dt="2024-08-06T06:44:51.994" v="1222" actId="1076"/>
          <ac:picMkLst>
            <pc:docMk/>
            <pc:sldMk cId="1824881567" sldId="270"/>
            <ac:picMk id="11" creationId="{656412F9-FBD3-CED1-DB74-C8E6236BE94B}"/>
          </ac:picMkLst>
        </pc:picChg>
      </pc:sldChg>
      <pc:sldChg chg="addSp delSp modSp new mod setBg">
        <pc:chgData name="Temirlan Rashid" userId="a395baa5-f2aa-4371-adf6-a257fd6a830a" providerId="ADAL" clId="{6CBA4C68-CFF6-470C-9BEB-CAF210C0DCD5}" dt="2024-08-06T08:38:30.720" v="2719" actId="207"/>
        <pc:sldMkLst>
          <pc:docMk/>
          <pc:sldMk cId="1411405961" sldId="271"/>
        </pc:sldMkLst>
        <pc:spChg chg="mod ord">
          <ac:chgData name="Temirlan Rashid" userId="a395baa5-f2aa-4371-adf6-a257fd6a830a" providerId="ADAL" clId="{6CBA4C68-CFF6-470C-9BEB-CAF210C0DCD5}" dt="2024-08-06T08:37:30.953" v="2715" actId="20577"/>
          <ac:spMkLst>
            <pc:docMk/>
            <pc:sldMk cId="1411405961" sldId="271"/>
            <ac:spMk id="2" creationId="{9B280AC4-50CC-743A-274C-B60050D3C0F5}"/>
          </ac:spMkLst>
        </pc:spChg>
        <pc:spChg chg="del mod">
          <ac:chgData name="Temirlan Rashid" userId="a395baa5-f2aa-4371-adf6-a257fd6a830a" providerId="ADAL" clId="{6CBA4C68-CFF6-470C-9BEB-CAF210C0DCD5}" dt="2024-08-06T06:22:23.375" v="1009" actId="478"/>
          <ac:spMkLst>
            <pc:docMk/>
            <pc:sldMk cId="1411405961" sldId="271"/>
            <ac:spMk id="3" creationId="{1AEA98FB-0AF5-2BB0-AE9A-26D902049035}"/>
          </ac:spMkLst>
        </pc:spChg>
        <pc:spChg chg="add del mod">
          <ac:chgData name="Temirlan Rashid" userId="a395baa5-f2aa-4371-adf6-a257fd6a830a" providerId="ADAL" clId="{6CBA4C68-CFF6-470C-9BEB-CAF210C0DCD5}" dt="2024-08-06T08:06:15.894" v="2408"/>
          <ac:spMkLst>
            <pc:docMk/>
            <pc:sldMk cId="1411405961" sldId="271"/>
            <ac:spMk id="8" creationId="{014512F4-6A99-1C78-A998-59525660F612}"/>
          </ac:spMkLst>
        </pc:spChg>
        <pc:spChg chg="add del">
          <ac:chgData name="Temirlan Rashid" userId="a395baa5-f2aa-4371-adf6-a257fd6a830a" providerId="ADAL" clId="{6CBA4C68-CFF6-470C-9BEB-CAF210C0DCD5}" dt="2024-08-06T08:04:18.390" v="2378" actId="26606"/>
          <ac:spMkLst>
            <pc:docMk/>
            <pc:sldMk cId="1411405961" sldId="271"/>
            <ac:spMk id="9" creationId="{B4916930-E76E-4100-9DCF-4981566A372A}"/>
          </ac:spMkLst>
        </pc:spChg>
        <pc:spChg chg="add del">
          <ac:chgData name="Temirlan Rashid" userId="a395baa5-f2aa-4371-adf6-a257fd6a830a" providerId="ADAL" clId="{6CBA4C68-CFF6-470C-9BEB-CAF210C0DCD5}" dt="2024-08-06T08:02:55.990" v="2366" actId="26606"/>
          <ac:spMkLst>
            <pc:docMk/>
            <pc:sldMk cId="1411405961" sldId="271"/>
            <ac:spMk id="10" creationId="{ECC07320-C2CA-4E29-8481-9D9E143C7788}"/>
          </ac:spMkLst>
        </pc:spChg>
        <pc:spChg chg="add del mod">
          <ac:chgData name="Temirlan Rashid" userId="a395baa5-f2aa-4371-adf6-a257fd6a830a" providerId="ADAL" clId="{6CBA4C68-CFF6-470C-9BEB-CAF210C0DCD5}" dt="2024-08-06T08:06:15.894" v="2408"/>
          <ac:spMkLst>
            <pc:docMk/>
            <pc:sldMk cId="1411405961" sldId="271"/>
            <ac:spMk id="11" creationId="{CE82F429-173A-CD52-EF74-5BFAE5DCC454}"/>
          </ac:spMkLst>
        </pc:spChg>
        <pc:spChg chg="add del">
          <ac:chgData name="Temirlan Rashid" userId="a395baa5-f2aa-4371-adf6-a257fd6a830a" providerId="ADAL" clId="{6CBA4C68-CFF6-470C-9BEB-CAF210C0DCD5}" dt="2024-08-06T08:02:55.990" v="2366" actId="26606"/>
          <ac:spMkLst>
            <pc:docMk/>
            <pc:sldMk cId="1411405961" sldId="271"/>
            <ac:spMk id="12" creationId="{178FB36B-5BFE-42CA-BC60-1115E0D95EEC}"/>
          </ac:spMkLst>
        </pc:spChg>
        <pc:spChg chg="mod modCrop">
          <ac:chgData name="Temirlan Rashid" userId="a395baa5-f2aa-4371-adf6-a257fd6a830a" providerId="ADAL" clId="{6CBA4C68-CFF6-470C-9BEB-CAF210C0DCD5}" dt="2024-08-06T08:16:21.182" v="2466" actId="18131"/>
          <ac:spMkLst>
            <pc:docMk/>
            <pc:sldMk cId="1411405961" sldId="271"/>
            <ac:spMk id="13" creationId="{C941F1F0-5D52-4359-D3D7-42349037BFF1}"/>
          </ac:spMkLst>
        </pc:spChg>
        <pc:spChg chg="add mod">
          <ac:chgData name="Temirlan Rashid" userId="a395baa5-f2aa-4371-adf6-a257fd6a830a" providerId="ADAL" clId="{6CBA4C68-CFF6-470C-9BEB-CAF210C0DCD5}" dt="2024-08-06T08:38:30.720" v="2719" actId="207"/>
          <ac:spMkLst>
            <pc:docMk/>
            <pc:sldMk cId="1411405961" sldId="271"/>
            <ac:spMk id="22" creationId="{B133CEDF-5BF2-2C91-2865-6D118FFE5DA5}"/>
          </ac:spMkLst>
        </pc:spChg>
        <pc:picChg chg="add mod">
          <ac:chgData name="Temirlan Rashid" userId="a395baa5-f2aa-4371-adf6-a257fd6a830a" providerId="ADAL" clId="{6CBA4C68-CFF6-470C-9BEB-CAF210C0DCD5}" dt="2024-08-06T08:02:56.576" v="2368" actId="931"/>
          <ac:picMkLst>
            <pc:docMk/>
            <pc:sldMk cId="1411405961" sldId="271"/>
            <ac:picMk id="5" creationId="{24658736-49CD-2568-F304-08F2E01C89EB}"/>
          </ac:picMkLst>
        </pc:picChg>
        <pc:picChg chg="add mod">
          <ac:chgData name="Temirlan Rashid" userId="a395baa5-f2aa-4371-adf6-a257fd6a830a" providerId="ADAL" clId="{6CBA4C68-CFF6-470C-9BEB-CAF210C0DCD5}" dt="2024-08-06T08:04:18.678" v="2380" actId="931"/>
          <ac:picMkLst>
            <pc:docMk/>
            <pc:sldMk cId="1411405961" sldId="271"/>
            <ac:picMk id="7" creationId="{9B61204F-EB91-5FE3-ECC1-78EA04E31342}"/>
          </ac:picMkLst>
        </pc:picChg>
        <pc:picChg chg="add del">
          <ac:chgData name="Temirlan Rashid" userId="a395baa5-f2aa-4371-adf6-a257fd6a830a" providerId="ADAL" clId="{6CBA4C68-CFF6-470C-9BEB-CAF210C0DCD5}" dt="2024-08-06T08:12:06.619" v="2441" actId="478"/>
          <ac:picMkLst>
            <pc:docMk/>
            <pc:sldMk cId="1411405961" sldId="271"/>
            <ac:picMk id="14" creationId="{209955E1-E05A-AA22-696D-F567397F3E80}"/>
          </ac:picMkLst>
        </pc:picChg>
        <pc:picChg chg="add del">
          <ac:chgData name="Temirlan Rashid" userId="a395baa5-f2aa-4371-adf6-a257fd6a830a" providerId="ADAL" clId="{6CBA4C68-CFF6-470C-9BEB-CAF210C0DCD5}" dt="2024-08-06T08:13:05.778" v="2443" actId="478"/>
          <ac:picMkLst>
            <pc:docMk/>
            <pc:sldMk cId="1411405961" sldId="271"/>
            <ac:picMk id="16" creationId="{46D03892-F9B0-D495-A0C9-40C6AF9D253D}"/>
          </ac:picMkLst>
        </pc:picChg>
        <pc:picChg chg="add del">
          <ac:chgData name="Temirlan Rashid" userId="a395baa5-f2aa-4371-adf6-a257fd6a830a" providerId="ADAL" clId="{6CBA4C68-CFF6-470C-9BEB-CAF210C0DCD5}" dt="2024-08-06T08:13:26.227" v="2445" actId="478"/>
          <ac:picMkLst>
            <pc:docMk/>
            <pc:sldMk cId="1411405961" sldId="271"/>
            <ac:picMk id="18" creationId="{3F352D3C-B564-31FE-5803-808FB65D5FD0}"/>
          </ac:picMkLst>
        </pc:picChg>
        <pc:picChg chg="add del mod">
          <ac:chgData name="Temirlan Rashid" userId="a395baa5-f2aa-4371-adf6-a257fd6a830a" providerId="ADAL" clId="{6CBA4C68-CFF6-470C-9BEB-CAF210C0DCD5}" dt="2024-08-06T08:15:28.460" v="2458" actId="478"/>
          <ac:picMkLst>
            <pc:docMk/>
            <pc:sldMk cId="1411405961" sldId="271"/>
            <ac:picMk id="20" creationId="{C51C42C7-6F46-8A06-D409-6F01F186B16E}"/>
          </ac:picMkLst>
        </pc:picChg>
      </pc:sldChg>
      <pc:sldChg chg="del">
        <pc:chgData name="Temirlan Rashid" userId="a395baa5-f2aa-4371-adf6-a257fd6a830a" providerId="ADAL" clId="{6CBA4C68-CFF6-470C-9BEB-CAF210C0DCD5}" dt="2024-08-05T00:06:06.587" v="318" actId="2696"/>
        <pc:sldMkLst>
          <pc:docMk/>
          <pc:sldMk cId="2126299031" sldId="271"/>
        </pc:sldMkLst>
      </pc:sldChg>
      <pc:sldChg chg="addSp delSp modSp new mod ord">
        <pc:chgData name="Temirlan Rashid" userId="a395baa5-f2aa-4371-adf6-a257fd6a830a" providerId="ADAL" clId="{6CBA4C68-CFF6-470C-9BEB-CAF210C0DCD5}" dt="2024-08-06T09:08:30.380" v="2954" actId="1076"/>
        <pc:sldMkLst>
          <pc:docMk/>
          <pc:sldMk cId="905367919" sldId="272"/>
        </pc:sldMkLst>
        <pc:spChg chg="add del mod ord">
          <ac:chgData name="Temirlan Rashid" userId="a395baa5-f2aa-4371-adf6-a257fd6a830a" providerId="ADAL" clId="{6CBA4C68-CFF6-470C-9BEB-CAF210C0DCD5}" dt="2024-08-06T09:02:57.812" v="2874" actId="1076"/>
          <ac:spMkLst>
            <pc:docMk/>
            <pc:sldMk cId="905367919" sldId="272"/>
            <ac:spMk id="2" creationId="{47F69751-62A6-C2AF-8D07-119808DF4C13}"/>
          </ac:spMkLst>
        </pc:spChg>
        <pc:spChg chg="mod">
          <ac:chgData name="Temirlan Rashid" userId="a395baa5-f2aa-4371-adf6-a257fd6a830a" providerId="ADAL" clId="{6CBA4C68-CFF6-470C-9BEB-CAF210C0DCD5}" dt="2024-08-06T08:34:40.943" v="2685" actId="1076"/>
          <ac:spMkLst>
            <pc:docMk/>
            <pc:sldMk cId="905367919" sldId="272"/>
            <ac:spMk id="3" creationId="{F0DF4A1D-9BE6-9EB0-5176-7C3E167A5355}"/>
          </ac:spMkLst>
        </pc:spChg>
        <pc:spChg chg="add mod ord">
          <ac:chgData name="Temirlan Rashid" userId="a395baa5-f2aa-4371-adf6-a257fd6a830a" providerId="ADAL" clId="{6CBA4C68-CFF6-470C-9BEB-CAF210C0DCD5}" dt="2024-08-06T07:59:17.516" v="2341" actId="14100"/>
          <ac:spMkLst>
            <pc:docMk/>
            <pc:sldMk cId="905367919" sldId="272"/>
            <ac:spMk id="4" creationId="{840EE075-F7F1-7846-3B36-648D0DDEF31E}"/>
          </ac:spMkLst>
        </pc:spChg>
        <pc:spChg chg="add del mod">
          <ac:chgData name="Temirlan Rashid" userId="a395baa5-f2aa-4371-adf6-a257fd6a830a" providerId="ADAL" clId="{6CBA4C68-CFF6-470C-9BEB-CAF210C0DCD5}" dt="2024-08-06T07:58:58.634" v="2335" actId="478"/>
          <ac:spMkLst>
            <pc:docMk/>
            <pc:sldMk cId="905367919" sldId="272"/>
            <ac:spMk id="5" creationId="{7B8DFCB5-605E-058E-0F25-1AA7D031E169}"/>
          </ac:spMkLst>
        </pc:spChg>
        <pc:spChg chg="add del mod modCrop">
          <ac:chgData name="Temirlan Rashid" userId="a395baa5-f2aa-4371-adf6-a257fd6a830a" providerId="ADAL" clId="{6CBA4C68-CFF6-470C-9BEB-CAF210C0DCD5}" dt="2024-08-06T08:55:49.841" v="2816" actId="478"/>
          <ac:spMkLst>
            <pc:docMk/>
            <pc:sldMk cId="905367919" sldId="272"/>
            <ac:spMk id="6" creationId="{4863C14F-807C-16DE-9F55-A319947BB173}"/>
          </ac:spMkLst>
        </pc:spChg>
        <pc:spChg chg="add del mod ord">
          <ac:chgData name="Temirlan Rashid" userId="a395baa5-f2aa-4371-adf6-a257fd6a830a" providerId="ADAL" clId="{6CBA4C68-CFF6-470C-9BEB-CAF210C0DCD5}" dt="2024-08-06T09:06:26.364" v="2941" actId="478"/>
          <ac:spMkLst>
            <pc:docMk/>
            <pc:sldMk cId="905367919" sldId="272"/>
            <ac:spMk id="7" creationId="{00E8A26B-F16B-4FA7-AE24-583748777F9E}"/>
          </ac:spMkLst>
        </pc:spChg>
        <pc:spChg chg="add del mod">
          <ac:chgData name="Temirlan Rashid" userId="a395baa5-f2aa-4371-adf6-a257fd6a830a" providerId="ADAL" clId="{6CBA4C68-CFF6-470C-9BEB-CAF210C0DCD5}" dt="2024-08-06T09:06:50.619" v="2945"/>
          <ac:spMkLst>
            <pc:docMk/>
            <pc:sldMk cId="905367919" sldId="272"/>
            <ac:spMk id="8" creationId="{607ECC68-1722-D7C6-9686-B2F5E9398CD0}"/>
          </ac:spMkLst>
        </pc:spChg>
        <pc:spChg chg="add del mod">
          <ac:chgData name="Temirlan Rashid" userId="a395baa5-f2aa-4371-adf6-a257fd6a830a" providerId="ADAL" clId="{6CBA4C68-CFF6-470C-9BEB-CAF210C0DCD5}" dt="2024-08-06T09:06:50.619" v="2945"/>
          <ac:spMkLst>
            <pc:docMk/>
            <pc:sldMk cId="905367919" sldId="272"/>
            <ac:spMk id="9" creationId="{44DD67BD-93B5-005B-871D-3D879C1EB683}"/>
          </ac:spMkLst>
        </pc:spChg>
        <pc:spChg chg="add del mod">
          <ac:chgData name="Temirlan Rashid" userId="a395baa5-f2aa-4371-adf6-a257fd6a830a" providerId="ADAL" clId="{6CBA4C68-CFF6-470C-9BEB-CAF210C0DCD5}" dt="2024-08-06T09:06:50.619" v="2945"/>
          <ac:spMkLst>
            <pc:docMk/>
            <pc:sldMk cId="905367919" sldId="272"/>
            <ac:spMk id="10" creationId="{E558D7A0-6B95-3950-7749-562815790F67}"/>
          </ac:spMkLst>
        </pc:spChg>
        <pc:spChg chg="add del mod">
          <ac:chgData name="Temirlan Rashid" userId="a395baa5-f2aa-4371-adf6-a257fd6a830a" providerId="ADAL" clId="{6CBA4C68-CFF6-470C-9BEB-CAF210C0DCD5}" dt="2024-08-06T09:06:50.619" v="2945"/>
          <ac:spMkLst>
            <pc:docMk/>
            <pc:sldMk cId="905367919" sldId="272"/>
            <ac:spMk id="11" creationId="{DB689FD0-2172-E059-A7D7-4F2E1F3CFC50}"/>
          </ac:spMkLst>
        </pc:spChg>
        <pc:spChg chg="mod">
          <ac:chgData name="Temirlan Rashid" userId="a395baa5-f2aa-4371-adf6-a257fd6a830a" providerId="ADAL" clId="{6CBA4C68-CFF6-470C-9BEB-CAF210C0DCD5}" dt="2024-08-06T09:02:43.481" v="2869"/>
          <ac:spMkLst>
            <pc:docMk/>
            <pc:sldMk cId="905367919" sldId="272"/>
            <ac:spMk id="12" creationId="{390E377E-1F03-C31C-EB68-52A0F30332C1}"/>
          </ac:spMkLst>
        </pc:spChg>
        <pc:spChg chg="mod">
          <ac:chgData name="Temirlan Rashid" userId="a395baa5-f2aa-4371-adf6-a257fd6a830a" providerId="ADAL" clId="{6CBA4C68-CFF6-470C-9BEB-CAF210C0DCD5}" dt="2024-08-06T09:04:44.509" v="2914"/>
          <ac:spMkLst>
            <pc:docMk/>
            <pc:sldMk cId="905367919" sldId="272"/>
            <ac:spMk id="13" creationId="{D4A4083C-57C4-8CDA-448B-8968B86FA8B9}"/>
          </ac:spMkLst>
        </pc:spChg>
        <pc:spChg chg="add mod">
          <ac:chgData name="Temirlan Rashid" userId="a395baa5-f2aa-4371-adf6-a257fd6a830a" providerId="ADAL" clId="{6CBA4C68-CFF6-470C-9BEB-CAF210C0DCD5}" dt="2024-08-06T09:04:43.404" v="2908" actId="767"/>
          <ac:spMkLst>
            <pc:docMk/>
            <pc:sldMk cId="905367919" sldId="272"/>
            <ac:spMk id="14" creationId="{3A336571-6C15-E363-7D25-D485D1C6003B}"/>
          </ac:spMkLst>
        </pc:spChg>
        <pc:spChg chg="add mod">
          <ac:chgData name="Temirlan Rashid" userId="a395baa5-f2aa-4371-adf6-a257fd6a830a" providerId="ADAL" clId="{6CBA4C68-CFF6-470C-9BEB-CAF210C0DCD5}" dt="2024-08-06T09:08:30.380" v="2954" actId="1076"/>
          <ac:spMkLst>
            <pc:docMk/>
            <pc:sldMk cId="905367919" sldId="272"/>
            <ac:spMk id="15" creationId="{6D34AEBA-A941-BAB3-445C-BC65AEFAA9BC}"/>
          </ac:spMkLst>
        </pc:spChg>
        <pc:spChg chg="mod">
          <ac:chgData name="Temirlan Rashid" userId="a395baa5-f2aa-4371-adf6-a257fd6a830a" providerId="ADAL" clId="{6CBA4C68-CFF6-470C-9BEB-CAF210C0DCD5}" dt="2024-08-06T09:06:23.025" v="2939"/>
          <ac:spMkLst>
            <pc:docMk/>
            <pc:sldMk cId="905367919" sldId="272"/>
            <ac:spMk id="16" creationId="{2BC30945-A459-360C-107D-8F37E1377723}"/>
          </ac:spMkLst>
        </pc:spChg>
        <pc:spChg chg="del mod">
          <ac:chgData name="Temirlan Rashid" userId="a395baa5-f2aa-4371-adf6-a257fd6a830a" providerId="ADAL" clId="{6CBA4C68-CFF6-470C-9BEB-CAF210C0DCD5}" dt="2024-08-06T09:08:25.846" v="2953" actId="478"/>
          <ac:spMkLst>
            <pc:docMk/>
            <pc:sldMk cId="905367919" sldId="272"/>
            <ac:spMk id="17" creationId="{6BA0A0BB-317F-8CE2-09C3-F363380BBB5D}"/>
          </ac:spMkLst>
        </pc:spChg>
      </pc:sldChg>
      <pc:sldChg chg="addSp delSp modSp new del mod">
        <pc:chgData name="Temirlan Rashid" userId="a395baa5-f2aa-4371-adf6-a257fd6a830a" providerId="ADAL" clId="{6CBA4C68-CFF6-470C-9BEB-CAF210C0DCD5}" dt="2024-08-06T08:33:15.141" v="2656" actId="2696"/>
        <pc:sldMkLst>
          <pc:docMk/>
          <pc:sldMk cId="2106040351" sldId="273"/>
        </pc:sldMkLst>
        <pc:spChg chg="mod">
          <ac:chgData name="Temirlan Rashid" userId="a395baa5-f2aa-4371-adf6-a257fd6a830a" providerId="ADAL" clId="{6CBA4C68-CFF6-470C-9BEB-CAF210C0DCD5}" dt="2024-08-06T07:48:52.800" v="2232" actId="1076"/>
          <ac:spMkLst>
            <pc:docMk/>
            <pc:sldMk cId="2106040351" sldId="273"/>
            <ac:spMk id="2" creationId="{D914CC9E-4B8F-FBBB-D322-DF6ED8F4B9D3}"/>
          </ac:spMkLst>
        </pc:spChg>
        <pc:spChg chg="del mod">
          <ac:chgData name="Temirlan Rashid" userId="a395baa5-f2aa-4371-adf6-a257fd6a830a" providerId="ADAL" clId="{6CBA4C68-CFF6-470C-9BEB-CAF210C0DCD5}" dt="2024-08-06T07:44:13.019" v="2162" actId="478"/>
          <ac:spMkLst>
            <pc:docMk/>
            <pc:sldMk cId="2106040351" sldId="273"/>
            <ac:spMk id="3" creationId="{DFF1377C-4C41-3246-7BB5-10D25FCF0227}"/>
          </ac:spMkLst>
        </pc:spChg>
        <pc:spChg chg="mod">
          <ac:chgData name="Temirlan Rashid" userId="a395baa5-f2aa-4371-adf6-a257fd6a830a" providerId="ADAL" clId="{6CBA4C68-CFF6-470C-9BEB-CAF210C0DCD5}" dt="2024-08-06T08:21:14.497" v="2528" actId="1076"/>
          <ac:spMkLst>
            <pc:docMk/>
            <pc:sldMk cId="2106040351" sldId="273"/>
            <ac:spMk id="7" creationId="{79218756-2122-5E60-ACFF-F96711B84ABA}"/>
          </ac:spMkLst>
        </pc:spChg>
        <pc:spChg chg="mod">
          <ac:chgData name="Temirlan Rashid" userId="a395baa5-f2aa-4371-adf6-a257fd6a830a" providerId="ADAL" clId="{6CBA4C68-CFF6-470C-9BEB-CAF210C0DCD5}" dt="2024-08-06T08:20:48.333" v="2523" actId="255"/>
          <ac:spMkLst>
            <pc:docMk/>
            <pc:sldMk cId="2106040351" sldId="273"/>
            <ac:spMk id="8" creationId="{74B95299-89F6-0AC5-7F1B-FFEBD01EBC2D}"/>
          </ac:spMkLst>
        </pc:spChg>
        <pc:spChg chg="add del mod">
          <ac:chgData name="Temirlan Rashid" userId="a395baa5-f2aa-4371-adf6-a257fd6a830a" providerId="ADAL" clId="{6CBA4C68-CFF6-470C-9BEB-CAF210C0DCD5}" dt="2024-08-06T07:44:15.208" v="2163" actId="478"/>
          <ac:spMkLst>
            <pc:docMk/>
            <pc:sldMk cId="2106040351" sldId="273"/>
            <ac:spMk id="10" creationId="{3D2772D6-E4F5-1AE7-74A0-98272B48232E}"/>
          </ac:spMkLst>
        </pc:spChg>
        <pc:spChg chg="add mod">
          <ac:chgData name="Temirlan Rashid" userId="a395baa5-f2aa-4371-adf6-a257fd6a830a" providerId="ADAL" clId="{6CBA4C68-CFF6-470C-9BEB-CAF210C0DCD5}" dt="2024-08-06T08:21:04.055" v="2526" actId="1076"/>
          <ac:spMkLst>
            <pc:docMk/>
            <pc:sldMk cId="2106040351" sldId="273"/>
            <ac:spMk id="11" creationId="{166F19C9-95EF-19FF-1680-B7060F19F451}"/>
          </ac:spMkLst>
        </pc:spChg>
        <pc:spChg chg="add del mod">
          <ac:chgData name="Temirlan Rashid" userId="a395baa5-f2aa-4371-adf6-a257fd6a830a" providerId="ADAL" clId="{6CBA4C68-CFF6-470C-9BEB-CAF210C0DCD5}" dt="2024-08-06T08:21:55.660" v="2536" actId="478"/>
          <ac:spMkLst>
            <pc:docMk/>
            <pc:sldMk cId="2106040351" sldId="273"/>
            <ac:spMk id="12" creationId="{DF904CB1-F940-FD6E-C309-420B2FA747B1}"/>
          </ac:spMkLst>
        </pc:spChg>
        <pc:picChg chg="add mod">
          <ac:chgData name="Temirlan Rashid" userId="a395baa5-f2aa-4371-adf6-a257fd6a830a" providerId="ADAL" clId="{6CBA4C68-CFF6-470C-9BEB-CAF210C0DCD5}" dt="2024-08-06T08:21:31.543" v="2531" actId="1076"/>
          <ac:picMkLst>
            <pc:docMk/>
            <pc:sldMk cId="2106040351" sldId="273"/>
            <ac:picMk id="5" creationId="{2A788772-B232-4397-5042-161A10927268}"/>
          </ac:picMkLst>
        </pc:picChg>
      </pc:sldChg>
      <pc:sldChg chg="addSp delSp modSp new mod">
        <pc:chgData name="Temirlan Rashid" userId="a395baa5-f2aa-4371-adf6-a257fd6a830a" providerId="ADAL" clId="{6CBA4C68-CFF6-470C-9BEB-CAF210C0DCD5}" dt="2024-08-06T09:13:15.228" v="3000" actId="14100"/>
        <pc:sldMkLst>
          <pc:docMk/>
          <pc:sldMk cId="1014854739" sldId="274"/>
        </pc:sldMkLst>
        <pc:spChg chg="mod">
          <ac:chgData name="Temirlan Rashid" userId="a395baa5-f2aa-4371-adf6-a257fd6a830a" providerId="ADAL" clId="{6CBA4C68-CFF6-470C-9BEB-CAF210C0DCD5}" dt="2024-08-06T07:23:29.912" v="1902" actId="1076"/>
          <ac:spMkLst>
            <pc:docMk/>
            <pc:sldMk cId="1014854739" sldId="274"/>
            <ac:spMk id="2" creationId="{C9921B5D-6D33-9CAA-659C-2E301943A0F9}"/>
          </ac:spMkLst>
        </pc:spChg>
        <pc:spChg chg="mod">
          <ac:chgData name="Temirlan Rashid" userId="a395baa5-f2aa-4371-adf6-a257fd6a830a" providerId="ADAL" clId="{6CBA4C68-CFF6-470C-9BEB-CAF210C0DCD5}" dt="2024-08-06T07:39:55.598" v="2132" actId="1076"/>
          <ac:spMkLst>
            <pc:docMk/>
            <pc:sldMk cId="1014854739" sldId="274"/>
            <ac:spMk id="3" creationId="{FCD6075A-DD63-8142-F18A-38B2E0BDEB0B}"/>
          </ac:spMkLst>
        </pc:spChg>
        <pc:spChg chg="add del mod">
          <ac:chgData name="Temirlan Rashid" userId="a395baa5-f2aa-4371-adf6-a257fd6a830a" providerId="ADAL" clId="{6CBA4C68-CFF6-470C-9BEB-CAF210C0DCD5}" dt="2024-08-06T07:17:57.726" v="1762" actId="478"/>
          <ac:spMkLst>
            <pc:docMk/>
            <pc:sldMk cId="1014854739" sldId="274"/>
            <ac:spMk id="4" creationId="{F815D6C1-C3BF-BDAC-D28B-865B7E26D30E}"/>
          </ac:spMkLst>
        </pc:spChg>
        <pc:spChg chg="add del mod">
          <ac:chgData name="Temirlan Rashid" userId="a395baa5-f2aa-4371-adf6-a257fd6a830a" providerId="ADAL" clId="{6CBA4C68-CFF6-470C-9BEB-CAF210C0DCD5}" dt="2024-08-06T07:09:23.085" v="1607" actId="478"/>
          <ac:spMkLst>
            <pc:docMk/>
            <pc:sldMk cId="1014854739" sldId="274"/>
            <ac:spMk id="5" creationId="{85039D85-254F-6E5B-9D80-48AE567FE64A}"/>
          </ac:spMkLst>
        </pc:spChg>
        <pc:spChg chg="add mod">
          <ac:chgData name="Temirlan Rashid" userId="a395baa5-f2aa-4371-adf6-a257fd6a830a" providerId="ADAL" clId="{6CBA4C68-CFF6-470C-9BEB-CAF210C0DCD5}" dt="2024-08-06T07:24:49.266" v="1907" actId="20577"/>
          <ac:spMkLst>
            <pc:docMk/>
            <pc:sldMk cId="1014854739" sldId="274"/>
            <ac:spMk id="11" creationId="{04BCB7A1-AFD5-1438-1383-5DA72252B021}"/>
          </ac:spMkLst>
        </pc:spChg>
        <pc:spChg chg="add del mod">
          <ac:chgData name="Temirlan Rashid" userId="a395baa5-f2aa-4371-adf6-a257fd6a830a" providerId="ADAL" clId="{6CBA4C68-CFF6-470C-9BEB-CAF210C0DCD5}" dt="2024-08-06T07:19:22.589" v="1787" actId="478"/>
          <ac:spMkLst>
            <pc:docMk/>
            <pc:sldMk cId="1014854739" sldId="274"/>
            <ac:spMk id="15" creationId="{4FCAB06F-1230-1EBF-3FDC-12AB45AB70BB}"/>
          </ac:spMkLst>
        </pc:spChg>
        <pc:spChg chg="add mod">
          <ac:chgData name="Temirlan Rashid" userId="a395baa5-f2aa-4371-adf6-a257fd6a830a" providerId="ADAL" clId="{6CBA4C68-CFF6-470C-9BEB-CAF210C0DCD5}" dt="2024-08-06T07:34:55.488" v="1990" actId="1076"/>
          <ac:spMkLst>
            <pc:docMk/>
            <pc:sldMk cId="1014854739" sldId="274"/>
            <ac:spMk id="16" creationId="{C3ACCBE5-08C2-FD52-9960-41B476573BF9}"/>
          </ac:spMkLst>
        </pc:spChg>
        <pc:spChg chg="add mod">
          <ac:chgData name="Temirlan Rashid" userId="a395baa5-f2aa-4371-adf6-a257fd6a830a" providerId="ADAL" clId="{6CBA4C68-CFF6-470C-9BEB-CAF210C0DCD5}" dt="2024-08-06T07:32:25.939" v="1967" actId="14100"/>
          <ac:spMkLst>
            <pc:docMk/>
            <pc:sldMk cId="1014854739" sldId="274"/>
            <ac:spMk id="18" creationId="{8FE5D286-9294-9F8B-87D4-15D36372009C}"/>
          </ac:spMkLst>
        </pc:spChg>
        <pc:spChg chg="add mod">
          <ac:chgData name="Temirlan Rashid" userId="a395baa5-f2aa-4371-adf6-a257fd6a830a" providerId="ADAL" clId="{6CBA4C68-CFF6-470C-9BEB-CAF210C0DCD5}" dt="2024-08-06T07:39:48.181" v="2130" actId="1076"/>
          <ac:spMkLst>
            <pc:docMk/>
            <pc:sldMk cId="1014854739" sldId="274"/>
            <ac:spMk id="24" creationId="{FAF741E7-FC3A-3CB9-3655-79C6046F4E2E}"/>
          </ac:spMkLst>
        </pc:spChg>
        <pc:spChg chg="add del mod">
          <ac:chgData name="Temirlan Rashid" userId="a395baa5-f2aa-4371-adf6-a257fd6a830a" providerId="ADAL" clId="{6CBA4C68-CFF6-470C-9BEB-CAF210C0DCD5}" dt="2024-08-06T07:32:49.117" v="1969" actId="478"/>
          <ac:spMkLst>
            <pc:docMk/>
            <pc:sldMk cId="1014854739" sldId="274"/>
            <ac:spMk id="32" creationId="{85F880FA-BC59-8021-BDD3-322430DBA7CB}"/>
          </ac:spMkLst>
        </pc:spChg>
        <pc:spChg chg="add mod">
          <ac:chgData name="Temirlan Rashid" userId="a395baa5-f2aa-4371-adf6-a257fd6a830a" providerId="ADAL" clId="{6CBA4C68-CFF6-470C-9BEB-CAF210C0DCD5}" dt="2024-08-06T07:40:42.613" v="2144" actId="20577"/>
          <ac:spMkLst>
            <pc:docMk/>
            <pc:sldMk cId="1014854739" sldId="274"/>
            <ac:spMk id="33" creationId="{9BCD6EFC-BBAA-CF33-02AA-5C9553516516}"/>
          </ac:spMkLst>
        </pc:spChg>
        <pc:picChg chg="add mod modCrop">
          <ac:chgData name="Temirlan Rashid" userId="a395baa5-f2aa-4371-adf6-a257fd6a830a" providerId="ADAL" clId="{6CBA4C68-CFF6-470C-9BEB-CAF210C0DCD5}" dt="2024-08-06T08:45:56.714" v="2782" actId="1076"/>
          <ac:picMkLst>
            <pc:docMk/>
            <pc:sldMk cId="1014854739" sldId="274"/>
            <ac:picMk id="36" creationId="{18D502D7-EA56-8FB8-112B-FD8977DD7750}"/>
          </ac:picMkLst>
        </pc:picChg>
        <pc:picChg chg="add mod">
          <ac:chgData name="Temirlan Rashid" userId="a395baa5-f2aa-4371-adf6-a257fd6a830a" providerId="ADAL" clId="{6CBA4C68-CFF6-470C-9BEB-CAF210C0DCD5}" dt="2024-08-06T09:13:15.228" v="3000" actId="14100"/>
          <ac:picMkLst>
            <pc:docMk/>
            <pc:sldMk cId="1014854739" sldId="274"/>
            <ac:picMk id="37" creationId="{D045F85D-37C4-9149-C4C4-FCC62144A4E2}"/>
          </ac:picMkLst>
        </pc:picChg>
        <pc:cxnChg chg="add del mod">
          <ac:chgData name="Temirlan Rashid" userId="a395baa5-f2aa-4371-adf6-a257fd6a830a" providerId="ADAL" clId="{6CBA4C68-CFF6-470C-9BEB-CAF210C0DCD5}" dt="2024-08-06T07:19:04.859" v="1780" actId="478"/>
          <ac:cxnSpMkLst>
            <pc:docMk/>
            <pc:sldMk cId="1014854739" sldId="274"/>
            <ac:cxnSpMk id="7" creationId="{E8336B20-4DDE-A773-3A9E-18F2836EA9F5}"/>
          </ac:cxnSpMkLst>
        </pc:cxnChg>
        <pc:cxnChg chg="add mod">
          <ac:chgData name="Temirlan Rashid" userId="a395baa5-f2aa-4371-adf6-a257fd6a830a" providerId="ADAL" clId="{6CBA4C68-CFF6-470C-9BEB-CAF210C0DCD5}" dt="2024-08-06T07:31:01.304" v="1957" actId="1076"/>
          <ac:cxnSpMkLst>
            <pc:docMk/>
            <pc:sldMk cId="1014854739" sldId="274"/>
            <ac:cxnSpMk id="12" creationId="{D44E16F2-C7AF-09C4-02FD-20D1BD2F0B46}"/>
          </ac:cxnSpMkLst>
        </pc:cxnChg>
        <pc:cxnChg chg="add mod">
          <ac:chgData name="Temirlan Rashid" userId="a395baa5-f2aa-4371-adf6-a257fd6a830a" providerId="ADAL" clId="{6CBA4C68-CFF6-470C-9BEB-CAF210C0DCD5}" dt="2024-08-06T07:32:08.497" v="1964" actId="1076"/>
          <ac:cxnSpMkLst>
            <pc:docMk/>
            <pc:sldMk cId="1014854739" sldId="274"/>
            <ac:cxnSpMk id="17" creationId="{3D079CCA-5AD1-3B7B-DE78-904E3591730E}"/>
          </ac:cxnSpMkLst>
        </pc:cxnChg>
        <pc:cxnChg chg="add mod">
          <ac:chgData name="Temirlan Rashid" userId="a395baa5-f2aa-4371-adf6-a257fd6a830a" providerId="ADAL" clId="{6CBA4C68-CFF6-470C-9BEB-CAF210C0DCD5}" dt="2024-08-06T07:39:51.522" v="2131" actId="1076"/>
          <ac:cxnSpMkLst>
            <pc:docMk/>
            <pc:sldMk cId="1014854739" sldId="274"/>
            <ac:cxnSpMk id="21" creationId="{9B19532F-EDC2-E579-281B-5917F0704331}"/>
          </ac:cxnSpMkLst>
        </pc:cxnChg>
        <pc:cxnChg chg="add mod">
          <ac:chgData name="Temirlan Rashid" userId="a395baa5-f2aa-4371-adf6-a257fd6a830a" providerId="ADAL" clId="{6CBA4C68-CFF6-470C-9BEB-CAF210C0DCD5}" dt="2024-08-06T07:40:09.775" v="2136" actId="1076"/>
          <ac:cxnSpMkLst>
            <pc:docMk/>
            <pc:sldMk cId="1014854739" sldId="274"/>
            <ac:cxnSpMk id="27" creationId="{6F528A9F-653C-D1D6-391F-6B6A5DDADFF6}"/>
          </ac:cxnSpMkLst>
        </pc:cxnChg>
        <pc:cxnChg chg="add mod">
          <ac:chgData name="Temirlan Rashid" userId="a395baa5-f2aa-4371-adf6-a257fd6a830a" providerId="ADAL" clId="{6CBA4C68-CFF6-470C-9BEB-CAF210C0DCD5}" dt="2024-08-06T07:40:22.745" v="2137" actId="1076"/>
          <ac:cxnSpMkLst>
            <pc:docMk/>
            <pc:sldMk cId="1014854739" sldId="274"/>
            <ac:cxnSpMk id="28" creationId="{C9703189-03F9-4676-C986-0BBA4A4B8D62}"/>
          </ac:cxnSpMkLst>
        </pc:cxnChg>
      </pc:sldChg>
      <pc:sldChg chg="addSp delSp modSp add mod">
        <pc:chgData name="Temirlan Rashid" userId="a395baa5-f2aa-4371-adf6-a257fd6a830a" providerId="ADAL" clId="{6CBA4C68-CFF6-470C-9BEB-CAF210C0DCD5}" dt="2024-08-06T08:32:43.069" v="2655" actId="1076"/>
        <pc:sldMkLst>
          <pc:docMk/>
          <pc:sldMk cId="3914447344" sldId="275"/>
        </pc:sldMkLst>
        <pc:spChg chg="add del mod ord">
          <ac:chgData name="Temirlan Rashid" userId="a395baa5-f2aa-4371-adf6-a257fd6a830a" providerId="ADAL" clId="{6CBA4C68-CFF6-470C-9BEB-CAF210C0DCD5}" dt="2024-08-06T08:26:05.864" v="2590" actId="478"/>
          <ac:spMkLst>
            <pc:docMk/>
            <pc:sldMk cId="3914447344" sldId="275"/>
            <ac:spMk id="3" creationId="{30E83BEB-C507-A25F-AC2B-7CA0C3A199D7}"/>
          </ac:spMkLst>
        </pc:spChg>
        <pc:spChg chg="add del mod ord">
          <ac:chgData name="Temirlan Rashid" userId="a395baa5-f2aa-4371-adf6-a257fd6a830a" providerId="ADAL" clId="{6CBA4C68-CFF6-470C-9BEB-CAF210C0DCD5}" dt="2024-08-06T08:24:22.752" v="2566" actId="478"/>
          <ac:spMkLst>
            <pc:docMk/>
            <pc:sldMk cId="3914447344" sldId="275"/>
            <ac:spMk id="4" creationId="{21374348-A787-C149-6B32-F1340BECF0B8}"/>
          </ac:spMkLst>
        </pc:spChg>
        <pc:spChg chg="add del mod ord">
          <ac:chgData name="Temirlan Rashid" userId="a395baa5-f2aa-4371-adf6-a257fd6a830a" providerId="ADAL" clId="{6CBA4C68-CFF6-470C-9BEB-CAF210C0DCD5}" dt="2024-08-06T08:26:02.642" v="2589" actId="478"/>
          <ac:spMkLst>
            <pc:docMk/>
            <pc:sldMk cId="3914447344" sldId="275"/>
            <ac:spMk id="6" creationId="{BC35DF81-B8CF-5923-8CC5-BB41A70F434B}"/>
          </ac:spMkLst>
        </pc:spChg>
        <pc:spChg chg="mod">
          <ac:chgData name="Temirlan Rashid" userId="a395baa5-f2aa-4371-adf6-a257fd6a830a" providerId="ADAL" clId="{6CBA4C68-CFF6-470C-9BEB-CAF210C0DCD5}" dt="2024-08-06T08:31:20.863" v="2654" actId="113"/>
          <ac:spMkLst>
            <pc:docMk/>
            <pc:sldMk cId="3914447344" sldId="275"/>
            <ac:spMk id="7" creationId="{79218756-2122-5E60-ACFF-F96711B84ABA}"/>
          </ac:spMkLst>
        </pc:spChg>
        <pc:spChg chg="mod">
          <ac:chgData name="Temirlan Rashid" userId="a395baa5-f2aa-4371-adf6-a257fd6a830a" providerId="ADAL" clId="{6CBA4C68-CFF6-470C-9BEB-CAF210C0DCD5}" dt="2024-08-06T08:30:38.840" v="2639" actId="113"/>
          <ac:spMkLst>
            <pc:docMk/>
            <pc:sldMk cId="3914447344" sldId="275"/>
            <ac:spMk id="8" creationId="{74B95299-89F6-0AC5-7F1B-FFEBD01EBC2D}"/>
          </ac:spMkLst>
        </pc:spChg>
        <pc:spChg chg="add mod ord">
          <ac:chgData name="Temirlan Rashid" userId="a395baa5-f2aa-4371-adf6-a257fd6a830a" providerId="ADAL" clId="{6CBA4C68-CFF6-470C-9BEB-CAF210C0DCD5}" dt="2024-08-06T08:26:40.736" v="2597" actId="14100"/>
          <ac:spMkLst>
            <pc:docMk/>
            <pc:sldMk cId="3914447344" sldId="275"/>
            <ac:spMk id="9" creationId="{C092852E-1578-FDE4-57FE-BB98761DDE5B}"/>
          </ac:spMkLst>
        </pc:spChg>
        <pc:spChg chg="add mod ord">
          <ac:chgData name="Temirlan Rashid" userId="a395baa5-f2aa-4371-adf6-a257fd6a830a" providerId="ADAL" clId="{6CBA4C68-CFF6-470C-9BEB-CAF210C0DCD5}" dt="2024-08-06T08:32:43.069" v="2655" actId="1076"/>
          <ac:spMkLst>
            <pc:docMk/>
            <pc:sldMk cId="3914447344" sldId="275"/>
            <ac:spMk id="10" creationId="{F4CF3643-2E28-E7F1-82AC-E80EC87E48D5}"/>
          </ac:spMkLst>
        </pc:spChg>
        <pc:spChg chg="mod">
          <ac:chgData name="Temirlan Rashid" userId="a395baa5-f2aa-4371-adf6-a257fd6a830a" providerId="ADAL" clId="{6CBA4C68-CFF6-470C-9BEB-CAF210C0DCD5}" dt="2024-08-06T08:30:07.346" v="2627" actId="113"/>
          <ac:spMkLst>
            <pc:docMk/>
            <pc:sldMk cId="3914447344" sldId="275"/>
            <ac:spMk id="11" creationId="{166F19C9-95EF-19FF-1680-B7060F19F451}"/>
          </ac:spMkLst>
        </pc:spChg>
        <pc:spChg chg="add mod ord">
          <ac:chgData name="Temirlan Rashid" userId="a395baa5-f2aa-4371-adf6-a257fd6a830a" providerId="ADAL" clId="{6CBA4C68-CFF6-470C-9BEB-CAF210C0DCD5}" dt="2024-08-06T08:28:16.248" v="2611" actId="167"/>
          <ac:spMkLst>
            <pc:docMk/>
            <pc:sldMk cId="3914447344" sldId="275"/>
            <ac:spMk id="12" creationId="{AFD68725-EC46-A7A6-FFE3-70966F934B3C}"/>
          </ac:spMkLst>
        </pc:spChg>
        <pc:picChg chg="mod">
          <ac:chgData name="Temirlan Rashid" userId="a395baa5-f2aa-4371-adf6-a257fd6a830a" providerId="ADAL" clId="{6CBA4C68-CFF6-470C-9BEB-CAF210C0DCD5}" dt="2024-08-06T08:28:43.442" v="2615" actId="1076"/>
          <ac:picMkLst>
            <pc:docMk/>
            <pc:sldMk cId="3914447344" sldId="275"/>
            <ac:picMk id="5" creationId="{2A788772-B232-4397-5042-161A10927268}"/>
          </ac:picMkLst>
        </pc:picChg>
      </pc:sldChg>
      <pc:sldChg chg="new del">
        <pc:chgData name="Temirlan Rashid" userId="a395baa5-f2aa-4371-adf6-a257fd6a830a" providerId="ADAL" clId="{6CBA4C68-CFF6-470C-9BEB-CAF210C0DCD5}" dt="2024-08-06T09:08:41.562" v="2956" actId="680"/>
        <pc:sldMkLst>
          <pc:docMk/>
          <pc:sldMk cId="1984141563" sldId="276"/>
        </pc:sldMkLst>
      </pc:sldChg>
      <pc:sldChg chg="addSp delSp modSp new mod">
        <pc:chgData name="Temirlan Rashid" userId="a395baa5-f2aa-4371-adf6-a257fd6a830a" providerId="ADAL" clId="{6CBA4C68-CFF6-470C-9BEB-CAF210C0DCD5}" dt="2024-08-06T09:12:04.477" v="2997" actId="1076"/>
        <pc:sldMkLst>
          <pc:docMk/>
          <pc:sldMk cId="3176378138" sldId="276"/>
        </pc:sldMkLst>
        <pc:spChg chg="mod">
          <ac:chgData name="Temirlan Rashid" userId="a395baa5-f2aa-4371-adf6-a257fd6a830a" providerId="ADAL" clId="{6CBA4C68-CFF6-470C-9BEB-CAF210C0DCD5}" dt="2024-08-06T09:12:04.477" v="2997" actId="1076"/>
          <ac:spMkLst>
            <pc:docMk/>
            <pc:sldMk cId="3176378138" sldId="276"/>
            <ac:spMk id="2" creationId="{39723198-EA5B-F560-1F48-C6AB730C1BA1}"/>
          </ac:spMkLst>
        </pc:spChg>
        <pc:picChg chg="add del">
          <ac:chgData name="Temirlan Rashid" userId="a395baa5-f2aa-4371-adf6-a257fd6a830a" providerId="ADAL" clId="{6CBA4C68-CFF6-470C-9BEB-CAF210C0DCD5}" dt="2024-08-06T09:10:53.329" v="2987" actId="478"/>
          <ac:picMkLst>
            <pc:docMk/>
            <pc:sldMk cId="3176378138" sldId="276"/>
            <ac:picMk id="3" creationId="{61D87ED8-F8EF-3682-1E61-DE5C8F50C335}"/>
          </ac:picMkLst>
        </pc:picChg>
        <pc:picChg chg="add del">
          <ac:chgData name="Temirlan Rashid" userId="a395baa5-f2aa-4371-adf6-a257fd6a830a" providerId="ADAL" clId="{6CBA4C68-CFF6-470C-9BEB-CAF210C0DCD5}" dt="2024-08-06T09:11:42.637" v="2989" actId="478"/>
          <ac:picMkLst>
            <pc:docMk/>
            <pc:sldMk cId="3176378138" sldId="276"/>
            <ac:picMk id="4" creationId="{75EFE484-FAA1-3634-B44E-C100CD4F51BC}"/>
          </ac:picMkLst>
        </pc:picChg>
        <pc:picChg chg="add mod">
          <ac:chgData name="Temirlan Rashid" userId="a395baa5-f2aa-4371-adf6-a257fd6a830a" providerId="ADAL" clId="{6CBA4C68-CFF6-470C-9BEB-CAF210C0DCD5}" dt="2024-08-06T09:11:59.303" v="2996" actId="1076"/>
          <ac:picMkLst>
            <pc:docMk/>
            <pc:sldMk cId="3176378138" sldId="276"/>
            <ac:picMk id="6" creationId="{91852532-96D4-EF2E-9F08-E6E45BFD0BD7}"/>
          </ac:picMkLst>
        </pc:picChg>
      </pc:sldChg>
      <pc:sldMasterChg chg="setBg modSldLayout">
        <pc:chgData name="Temirlan Rashid" userId="a395baa5-f2aa-4371-adf6-a257fd6a830a" providerId="ADAL" clId="{6CBA4C68-CFF6-470C-9BEB-CAF210C0DCD5}" dt="2024-08-06T08:02:53.048" v="2364"/>
        <pc:sldMasterMkLst>
          <pc:docMk/>
          <pc:sldMasterMk cId="2460954070" sldId="2147483660"/>
        </pc:sldMasterMkLst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2385387890" sldId="2147483661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949138452" sldId="2147483662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2591524520" sldId="2147483663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1203092039" sldId="2147483664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3733172339" sldId="2147483665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3210312558" sldId="2147483666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3146388984" sldId="2147483667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3171841454" sldId="2147483668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1718958274" sldId="2147483669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2202905451" sldId="2147483670"/>
          </pc:sldLayoutMkLst>
        </pc:sldLayoutChg>
        <pc:sldLayoutChg chg="setBg">
          <pc:chgData name="Temirlan Rashid" userId="a395baa5-f2aa-4371-adf6-a257fd6a830a" providerId="ADAL" clId="{6CBA4C68-CFF6-470C-9BEB-CAF210C0DCD5}" dt="2024-08-06T08:02:53.048" v="2364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Temirlan Rashid" userId="S::rashid21@uwindsor.ca::a395baa5-f2aa-4371-adf6-a257fd6a830a" providerId="AD" clId="Web-{8DD10550-DBE4-AA32-47A9-90BC9B072CBF}"/>
    <pc:docChg chg="modSld">
      <pc:chgData name="Temirlan Rashid" userId="S::rashid21@uwindsor.ca::a395baa5-f2aa-4371-adf6-a257fd6a830a" providerId="AD" clId="Web-{8DD10550-DBE4-AA32-47A9-90BC9B072CBF}" dt="2024-08-04T02:54:37.742" v="15" actId="20577"/>
      <pc:docMkLst>
        <pc:docMk/>
      </pc:docMkLst>
      <pc:sldChg chg="modSp">
        <pc:chgData name="Temirlan Rashid" userId="S::rashid21@uwindsor.ca::a395baa5-f2aa-4371-adf6-a257fd6a830a" providerId="AD" clId="Web-{8DD10550-DBE4-AA32-47A9-90BC9B072CBF}" dt="2024-08-04T02:54:37.742" v="15" actId="20577"/>
        <pc:sldMkLst>
          <pc:docMk/>
          <pc:sldMk cId="2798383119" sldId="259"/>
        </pc:sldMkLst>
        <pc:spChg chg="mod">
          <ac:chgData name="Temirlan Rashid" userId="S::rashid21@uwindsor.ca::a395baa5-f2aa-4371-adf6-a257fd6a830a" providerId="AD" clId="Web-{8DD10550-DBE4-AA32-47A9-90BC9B072CBF}" dt="2024-08-04T02:54:37.742" v="15" actId="20577"/>
          <ac:spMkLst>
            <pc:docMk/>
            <pc:sldMk cId="2798383119" sldId="259"/>
            <ac:spMk id="2" creationId="{E3EF4DA2-F9C7-D187-E761-2F4AAE643606}"/>
          </ac:spMkLst>
        </pc:spChg>
      </pc:sldChg>
    </pc:docChg>
  </pc:docChgLst>
  <pc:docChgLst>
    <pc:chgData name="Paul Osuji" userId="S::osujic@uwindsor.ca::b8e82227-016a-4121-9e3c-3113eb880195" providerId="AD" clId="Web-{FF4736D4-28F7-0677-E753-36DF01BFF215}"/>
    <pc:docChg chg="mod">
      <pc:chgData name="Paul Osuji" userId="S::osujic@uwindsor.ca::b8e82227-016a-4121-9e3c-3113eb880195" providerId="AD" clId="Web-{FF4736D4-28F7-0677-E753-36DF01BFF215}" dt="2024-08-04T23:38:17.037" v="0"/>
      <pc:docMkLst>
        <pc:docMk/>
      </pc:docMkLst>
    </pc:docChg>
  </pc:docChgLst>
  <pc:docChgLst>
    <pc:chgData name="Paul Osuji" userId="S::osujic@uwindsor.ca::b8e82227-016a-4121-9e3c-3113eb880195" providerId="AD" clId="Web-{E853C2AA-4469-343A-3054-E3B6F4FFB0BD}"/>
    <pc:docChg chg="addSld delSld modSld addMainMaster delMainMaster">
      <pc:chgData name="Paul Osuji" userId="S::osujic@uwindsor.ca::b8e82227-016a-4121-9e3c-3113eb880195" providerId="AD" clId="Web-{E853C2AA-4469-343A-3054-E3B6F4FFB0BD}" dt="2024-08-04T21:50:33.233" v="206" actId="20577"/>
      <pc:docMkLst>
        <pc:docMk/>
      </pc:docMkLst>
      <pc:sldChg chg="modSp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109857222" sldId="256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109857222" sldId="256"/>
            <ac:spMk id="3" creationId="{00000000-0000-0000-0000-000000000000}"/>
          </ac:spMkLst>
        </pc:spChg>
      </pc:sldChg>
      <pc:sldChg chg="modSp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3307257586" sldId="257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3307257586" sldId="257"/>
            <ac:spMk id="3" creationId="{7E960FDB-8C45-F7A3-3B87-C6DF484A9AF7}"/>
          </ac:spMkLst>
        </pc:spChg>
      </pc:sldChg>
      <pc:sldChg chg="addSp modSp mod modClrScheme chgLayout">
        <pc:chgData name="Paul Osuji" userId="S::osujic@uwindsor.ca::b8e82227-016a-4121-9e3c-3113eb880195" providerId="AD" clId="Web-{E853C2AA-4469-343A-3054-E3B6F4FFB0BD}" dt="2024-08-04T21:42:35.671" v="147" actId="14100"/>
        <pc:sldMkLst>
          <pc:docMk/>
          <pc:sldMk cId="3669121382" sldId="258"/>
        </pc:sldMkLst>
        <pc:spChg chg="mod ord">
          <ac:chgData name="Paul Osuji" userId="S::osujic@uwindsor.ca::b8e82227-016a-4121-9e3c-3113eb880195" providerId="AD" clId="Web-{E853C2AA-4469-343A-3054-E3B6F4FFB0BD}" dt="2024-08-04T21:42:23.281" v="146" actId="20577"/>
          <ac:spMkLst>
            <pc:docMk/>
            <pc:sldMk cId="3669121382" sldId="258"/>
            <ac:spMk id="2" creationId="{C9C26D36-5814-1D0C-E954-5E681FD28429}"/>
          </ac:spMkLst>
        </pc:spChg>
        <pc:spChg chg="mod ord">
          <ac:chgData name="Paul Osuji" userId="S::osujic@uwindsor.ca::b8e82227-016a-4121-9e3c-3113eb880195" providerId="AD" clId="Web-{E853C2AA-4469-343A-3054-E3B6F4FFB0BD}" dt="2024-08-04T21:42:35.671" v="147" actId="14100"/>
          <ac:spMkLst>
            <pc:docMk/>
            <pc:sldMk cId="3669121382" sldId="258"/>
            <ac:spMk id="3" creationId="{E8F92DAA-73FF-F836-37A7-25C736923392}"/>
          </ac:spMkLst>
        </pc:spChg>
        <pc:spChg chg="add mod">
          <ac:chgData name="Paul Osuji" userId="S::osujic@uwindsor.ca::b8e82227-016a-4121-9e3c-3113eb880195" providerId="AD" clId="Web-{E853C2AA-4469-343A-3054-E3B6F4FFB0BD}" dt="2024-08-04T21:41:56.219" v="134" actId="20577"/>
          <ac:spMkLst>
            <pc:docMk/>
            <pc:sldMk cId="3669121382" sldId="258"/>
            <ac:spMk id="4" creationId="{4FDCDAD8-DCDD-49E5-5156-77982C26457F}"/>
          </ac:spMkLst>
        </pc:spChg>
      </pc:sldChg>
      <pc:sldChg chg="modSp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2724973178" sldId="260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2724973178" sldId="260"/>
            <ac:spMk id="2" creationId="{C3998095-8A0D-31AE-BAFB-FB73072059A0}"/>
          </ac:spMkLst>
        </pc:spChg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2724973178" sldId="260"/>
            <ac:spMk id="3" creationId="{3C11BD6F-1B11-74F1-114F-94146BEFD1E9}"/>
          </ac:spMkLst>
        </pc:spChg>
      </pc:sldChg>
      <pc:sldChg chg="modSp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3168361626" sldId="261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3168361626" sldId="261"/>
            <ac:spMk id="2" creationId="{D4ABA297-9D30-FE58-78D3-210CD1F4E70C}"/>
          </ac:spMkLst>
        </pc:spChg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3168361626" sldId="261"/>
            <ac:spMk id="3" creationId="{A182278B-9948-A014-0C6F-B4BEF2A283F0}"/>
          </ac:spMkLst>
        </pc:spChg>
      </pc:sldChg>
      <pc:sldChg chg="modSp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3528741341" sldId="262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3528741341" sldId="262"/>
            <ac:spMk id="2" creationId="{9F732C78-8BE2-83E2-08E3-8DA17BB462D0}"/>
          </ac:spMkLst>
        </pc:spChg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3528741341" sldId="262"/>
            <ac:spMk id="3" creationId="{10CD379E-E815-CC48-666A-8A7833608F06}"/>
          </ac:spMkLst>
        </pc:spChg>
      </pc:sldChg>
      <pc:sldChg chg="modSp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694469800" sldId="263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694469800" sldId="263"/>
            <ac:spMk id="2" creationId="{91E3E73B-2BF9-6216-52F6-49ECC7234EF0}"/>
          </ac:spMkLst>
        </pc:spChg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694469800" sldId="263"/>
            <ac:spMk id="3" creationId="{EC4A8432-E2A3-8F4F-0808-DB2FD8565D0C}"/>
          </ac:spMkLst>
        </pc:spChg>
      </pc:sldChg>
      <pc:sldChg chg="modSp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1981162754" sldId="264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1981162754" sldId="264"/>
            <ac:spMk id="2" creationId="{3EA89756-57DD-0513-DA15-CDD4171A43A8}"/>
          </ac:spMkLst>
        </pc:spChg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1981162754" sldId="264"/>
            <ac:spMk id="3" creationId="{92395900-DA3F-E343-E39C-F94AC2232D48}"/>
          </ac:spMkLst>
        </pc:spChg>
      </pc:sldChg>
      <pc:sldChg chg="modSp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266906541" sldId="265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266906541" sldId="265"/>
            <ac:spMk id="2" creationId="{A127F577-3697-8B7A-5CE3-FDCADE646817}"/>
          </ac:spMkLst>
        </pc:spChg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266906541" sldId="265"/>
            <ac:spMk id="3" creationId="{2D02A70D-4AF1-3EA4-4B2A-3EDE8076FBF7}"/>
          </ac:spMkLst>
        </pc:spChg>
      </pc:sldChg>
      <pc:sldChg chg="modSp new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1135008987" sldId="266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1135008987" sldId="266"/>
            <ac:spMk id="2" creationId="{6CCD7B14-F0AC-6523-1FC2-FA96981B35C0}"/>
          </ac:spMkLst>
        </pc:spChg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1135008987" sldId="266"/>
            <ac:spMk id="3" creationId="{3FC874DA-3601-4504-E397-FEFAFE1A7637}"/>
          </ac:spMkLst>
        </pc:spChg>
      </pc:sldChg>
      <pc:sldChg chg="modSp new mod modClrScheme chgLayout">
        <pc:chgData name="Paul Osuji" userId="S::osujic@uwindsor.ca::b8e82227-016a-4121-9e3c-3113eb880195" providerId="AD" clId="Web-{E853C2AA-4469-343A-3054-E3B6F4FFB0BD}" dt="2024-08-04T21:18:38.507" v="30"/>
        <pc:sldMkLst>
          <pc:docMk/>
          <pc:sldMk cId="3059840682" sldId="267"/>
        </pc:sldMkLst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3059840682" sldId="267"/>
            <ac:spMk id="2" creationId="{829DF891-8D45-FF96-FACF-61086B8F52D7}"/>
          </ac:spMkLst>
        </pc:spChg>
        <pc:spChg chg="mod ord">
          <ac:chgData name="Paul Osuji" userId="S::osujic@uwindsor.ca::b8e82227-016a-4121-9e3c-3113eb880195" providerId="AD" clId="Web-{E853C2AA-4469-343A-3054-E3B6F4FFB0BD}" dt="2024-08-04T21:18:38.507" v="30"/>
          <ac:spMkLst>
            <pc:docMk/>
            <pc:sldMk cId="3059840682" sldId="267"/>
            <ac:spMk id="3" creationId="{95911526-1A03-D803-C812-4BE498BFD1BF}"/>
          </ac:spMkLst>
        </pc:spChg>
      </pc:sldChg>
      <pc:sldChg chg="delSp modSp add replId">
        <pc:chgData name="Paul Osuji" userId="S::osujic@uwindsor.ca::b8e82227-016a-4121-9e3c-3113eb880195" providerId="AD" clId="Web-{E853C2AA-4469-343A-3054-E3B6F4FFB0BD}" dt="2024-08-04T21:50:33.233" v="206" actId="20577"/>
        <pc:sldMkLst>
          <pc:docMk/>
          <pc:sldMk cId="3317945858" sldId="268"/>
        </pc:sldMkLst>
        <pc:spChg chg="mod">
          <ac:chgData name="Paul Osuji" userId="S::osujic@uwindsor.ca::b8e82227-016a-4121-9e3c-3113eb880195" providerId="AD" clId="Web-{E853C2AA-4469-343A-3054-E3B6F4FFB0BD}" dt="2024-08-04T21:43:46.671" v="168" actId="20577"/>
          <ac:spMkLst>
            <pc:docMk/>
            <pc:sldMk cId="3317945858" sldId="268"/>
            <ac:spMk id="2" creationId="{C9C26D36-5814-1D0C-E954-5E681FD28429}"/>
          </ac:spMkLst>
        </pc:spChg>
        <pc:spChg chg="mod">
          <ac:chgData name="Paul Osuji" userId="S::osujic@uwindsor.ca::b8e82227-016a-4121-9e3c-3113eb880195" providerId="AD" clId="Web-{E853C2AA-4469-343A-3054-E3B6F4FFB0BD}" dt="2024-08-04T21:50:33.233" v="206" actId="20577"/>
          <ac:spMkLst>
            <pc:docMk/>
            <pc:sldMk cId="3317945858" sldId="268"/>
            <ac:spMk id="3" creationId="{E8F92DAA-73FF-F836-37A7-25C736923392}"/>
          </ac:spMkLst>
        </pc:spChg>
        <pc:spChg chg="del mod">
          <ac:chgData name="Paul Osuji" userId="S::osujic@uwindsor.ca::b8e82227-016a-4121-9e3c-3113eb880195" providerId="AD" clId="Web-{E853C2AA-4469-343A-3054-E3B6F4FFB0BD}" dt="2024-08-04T21:44:00.015" v="172"/>
          <ac:spMkLst>
            <pc:docMk/>
            <pc:sldMk cId="3317945858" sldId="268"/>
            <ac:spMk id="4" creationId="{4FDCDAD8-DCDD-49E5-5156-77982C26457F}"/>
          </ac:spMkLst>
        </pc:spChg>
      </pc:sldChg>
      <pc:sldChg chg="new del">
        <pc:chgData name="Paul Osuji" userId="S::osujic@uwindsor.ca::b8e82227-016a-4121-9e3c-3113eb880195" providerId="AD" clId="Web-{E853C2AA-4469-343A-3054-E3B6F4FFB0BD}" dt="2024-08-04T21:43:31.421" v="161"/>
        <pc:sldMkLst>
          <pc:docMk/>
          <pc:sldMk cId="254697030" sldId="269"/>
        </pc:sldMkLst>
      </pc:sldChg>
      <pc:sldChg chg="add replId">
        <pc:chgData name="Paul Osuji" userId="S::osujic@uwindsor.ca::b8e82227-016a-4121-9e3c-3113eb880195" providerId="AD" clId="Web-{E853C2AA-4469-343A-3054-E3B6F4FFB0BD}" dt="2024-08-04T21:43:36.999" v="162"/>
        <pc:sldMkLst>
          <pc:docMk/>
          <pc:sldMk cId="4185387749" sldId="269"/>
        </pc:sldMkLst>
      </pc:sldChg>
      <pc:sldMasterChg chg="add del addSldLayout delSldLayout">
        <pc:chgData name="Paul Osuji" userId="S::osujic@uwindsor.ca::b8e82227-016a-4121-9e3c-3113eb880195" providerId="AD" clId="Web-{E853C2AA-4469-343A-3054-E3B6F4FFB0BD}" dt="2024-08-04T21:18:38.507" v="30"/>
        <pc:sldMasterMkLst>
          <pc:docMk/>
          <pc:sldMasterMk cId="2460954070" sldId="2147483660"/>
        </pc:sldMasterMkLst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Paul Osuji" userId="S::osujic@uwindsor.ca::b8e82227-016a-4121-9e3c-3113eb880195" providerId="AD" clId="Web-{E853C2AA-4469-343A-3054-E3B6F4FFB0BD}" dt="2024-08-04T21:18:38.507" v="30"/>
        <pc:sldMasterMkLst>
          <pc:docMk/>
          <pc:sldMasterMk cId="369489701" sldId="2147483672"/>
        </pc:sldMasterMkLst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11612721" sldId="214748367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3069684832" sldId="214748367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2441754505" sldId="214748367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2232530046" sldId="214748367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2614500418" sldId="2147483677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4288040889" sldId="2147483678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2185851439" sldId="2147483679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4018202823" sldId="2147483680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1463176994" sldId="214748368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1813931393" sldId="214748368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8.507" v="30"/>
          <pc:sldLayoutMkLst>
            <pc:docMk/>
            <pc:sldMasterMk cId="369489701" sldId="2147483672"/>
            <pc:sldLayoutMk cId="2761184801" sldId="2147483683"/>
          </pc:sldLayoutMkLst>
        </pc:sldLayoutChg>
      </pc:sldMasterChg>
      <pc:sldMasterChg chg="add del addSldLayout delSldLayout modSldLayout">
        <pc:chgData name="Paul Osuji" userId="S::osujic@uwindsor.ca::b8e82227-016a-4121-9e3c-3113eb880195" providerId="AD" clId="Web-{E853C2AA-4469-343A-3054-E3B6F4FFB0BD}" dt="2024-08-04T21:18:36.882" v="29"/>
        <pc:sldMasterMkLst>
          <pc:docMk/>
          <pc:sldMasterMk cId="2381848526" sldId="2147483684"/>
        </pc:sldMasterMkLst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163353492" sldId="214748368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2261931741" sldId="214748368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1049996587" sldId="2147483687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3061209656" sldId="2147483688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4110175121" sldId="2147483689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2078070146" sldId="2147483690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2823921158" sldId="214748369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222865667" sldId="214748369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1528000076" sldId="214748369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3056978157" sldId="214748369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6.882" v="29"/>
          <pc:sldLayoutMkLst>
            <pc:docMk/>
            <pc:sldMasterMk cId="2381848526" sldId="2147483684"/>
            <pc:sldLayoutMk cId="3663777032" sldId="2147483695"/>
          </pc:sldLayoutMkLst>
        </pc:sldLayoutChg>
      </pc:sldMasterChg>
      <pc:sldMasterChg chg="add del addSldLayout delSldLayout modSldLayout">
        <pc:chgData name="Paul Osuji" userId="S::osujic@uwindsor.ca::b8e82227-016a-4121-9e3c-3113eb880195" providerId="AD" clId="Web-{E853C2AA-4469-343A-3054-E3B6F4FFB0BD}" dt="2024-08-04T21:18:35.179" v="28"/>
        <pc:sldMasterMkLst>
          <pc:docMk/>
          <pc:sldMasterMk cId="1722992953" sldId="2147483696"/>
        </pc:sldMasterMkLst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1449358762" sldId="2147483697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4017313421" sldId="2147483698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3508437529" sldId="2147483699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3427127118" sldId="2147483700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3886891242" sldId="214748370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1976555150" sldId="214748370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1727361493" sldId="214748370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1919564142" sldId="214748370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2386117244" sldId="214748370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2398835823" sldId="214748370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5.179" v="28"/>
          <pc:sldLayoutMkLst>
            <pc:docMk/>
            <pc:sldMasterMk cId="1722992953" sldId="2147483696"/>
            <pc:sldLayoutMk cId="3531295874" sldId="2147483707"/>
          </pc:sldLayoutMkLst>
        </pc:sldLayoutChg>
      </pc:sldMasterChg>
      <pc:sldMasterChg chg="add del addSldLayout delSldLayout modSldLayout">
        <pc:chgData name="Paul Osuji" userId="S::osujic@uwindsor.ca::b8e82227-016a-4121-9e3c-3113eb880195" providerId="AD" clId="Web-{E853C2AA-4469-343A-3054-E3B6F4FFB0BD}" dt="2024-08-04T21:18:33.413" v="27"/>
        <pc:sldMasterMkLst>
          <pc:docMk/>
          <pc:sldMasterMk cId="2305091746" sldId="2147483708"/>
        </pc:sldMasterMkLst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660250854" sldId="2147483709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3670211380" sldId="2147483710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3338853310" sldId="214748371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934384714" sldId="214748371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249059002" sldId="214748371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3838863800" sldId="214748371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4276773759" sldId="214748371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1395085212" sldId="214748371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2854717282" sldId="2147483717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2551265723" sldId="2147483718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3.413" v="27"/>
          <pc:sldLayoutMkLst>
            <pc:docMk/>
            <pc:sldMasterMk cId="2305091746" sldId="2147483708"/>
            <pc:sldLayoutMk cId="1565568508" sldId="2147483719"/>
          </pc:sldLayoutMkLst>
        </pc:sldLayoutChg>
      </pc:sldMasterChg>
      <pc:sldMasterChg chg="add del addSldLayout delSldLayout modSldLayout">
        <pc:chgData name="Paul Osuji" userId="S::osujic@uwindsor.ca::b8e82227-016a-4121-9e3c-3113eb880195" providerId="AD" clId="Web-{E853C2AA-4469-343A-3054-E3B6F4FFB0BD}" dt="2024-08-04T21:18:32.741" v="26"/>
        <pc:sldMasterMkLst>
          <pc:docMk/>
          <pc:sldMasterMk cId="322128026" sldId="2147483720"/>
        </pc:sldMasterMkLst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2064095908" sldId="214748372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3488680897" sldId="214748372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2198357750" sldId="214748372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498322983" sldId="214748372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2369343655" sldId="214748372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914880991" sldId="214748372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4280923100" sldId="2147483727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1287478339" sldId="2147483728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2367229916" sldId="2147483729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4102181771" sldId="2147483730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3555489729" sldId="214748373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2223059947" sldId="214748373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615665753" sldId="214748373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193494252" sldId="214748373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1443226840" sldId="214748373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2224207075" sldId="214748373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2.741" v="26"/>
          <pc:sldLayoutMkLst>
            <pc:docMk/>
            <pc:sldMasterMk cId="322128026" sldId="2147483720"/>
            <pc:sldLayoutMk cId="3795614522" sldId="2147483737"/>
          </pc:sldLayoutMkLst>
        </pc:sldLayoutChg>
      </pc:sldMasterChg>
      <pc:sldMasterChg chg="add del addSldLayout delSldLayout modSldLayout">
        <pc:chgData name="Paul Osuji" userId="S::osujic@uwindsor.ca::b8e82227-016a-4121-9e3c-3113eb880195" providerId="AD" clId="Web-{E853C2AA-4469-343A-3054-E3B6F4FFB0BD}" dt="2024-08-04T21:18:31.163" v="25"/>
        <pc:sldMasterMkLst>
          <pc:docMk/>
          <pc:sldMasterMk cId="2718420968" sldId="2147483738"/>
        </pc:sldMasterMkLst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3748982808" sldId="2147483739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366189099" sldId="2147483740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2335237786" sldId="214748374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2118547040" sldId="214748374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3125334285" sldId="214748374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3081983747" sldId="214748374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4082035741" sldId="214748374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1539410513" sldId="214748374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637602323" sldId="2147483747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953531810" sldId="2147483748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31.163" v="25"/>
          <pc:sldLayoutMkLst>
            <pc:docMk/>
            <pc:sldMasterMk cId="2718420968" sldId="2147483738"/>
            <pc:sldLayoutMk cId="1224819212" sldId="2147483749"/>
          </pc:sldLayoutMkLst>
        </pc:sldLayoutChg>
      </pc:sldMasterChg>
      <pc:sldMasterChg chg="add del addSldLayout delSldLayout modSldLayout">
        <pc:chgData name="Paul Osuji" userId="S::osujic@uwindsor.ca::b8e82227-016a-4121-9e3c-3113eb880195" providerId="AD" clId="Web-{E853C2AA-4469-343A-3054-E3B6F4FFB0BD}" dt="2024-08-04T21:18:26.460" v="24"/>
        <pc:sldMasterMkLst>
          <pc:docMk/>
          <pc:sldMasterMk cId="4000976728" sldId="2147483750"/>
        </pc:sldMasterMkLst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548940463" sldId="214748375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1171075993" sldId="214748375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1916862466" sldId="214748375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492571622" sldId="214748375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2136113412" sldId="214748375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3370734566" sldId="214748375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4177796271" sldId="2147483757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3591045982" sldId="2147483758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2436893565" sldId="2147483759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2146029775" sldId="2147483760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6.460" v="24"/>
          <pc:sldLayoutMkLst>
            <pc:docMk/>
            <pc:sldMasterMk cId="4000976728" sldId="2147483750"/>
            <pc:sldLayoutMk cId="2838477267" sldId="2147483761"/>
          </pc:sldLayoutMkLst>
        </pc:sldLayoutChg>
      </pc:sldMasterChg>
      <pc:sldMasterChg chg="add del addSldLayout delSldLayout modSldLayout">
        <pc:chgData name="Paul Osuji" userId="S::osujic@uwindsor.ca::b8e82227-016a-4121-9e3c-3113eb880195" providerId="AD" clId="Web-{E853C2AA-4469-343A-3054-E3B6F4FFB0BD}" dt="2024-08-04T21:18:25.195" v="23"/>
        <pc:sldMasterMkLst>
          <pc:docMk/>
          <pc:sldMasterMk cId="4281606641" sldId="2147483762"/>
        </pc:sldMasterMkLst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546109064" sldId="214748376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666912156" sldId="214748376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763298738" sldId="214748376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4252257063" sldId="214748376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1005219226" sldId="2147483767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2688057030" sldId="2147483768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1939725682" sldId="2147483769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2563248274" sldId="2147483770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1809315736" sldId="214748377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1444763448" sldId="214748377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5.195" v="23"/>
          <pc:sldLayoutMkLst>
            <pc:docMk/>
            <pc:sldMasterMk cId="4281606641" sldId="2147483762"/>
            <pc:sldLayoutMk cId="689983813" sldId="2147483773"/>
          </pc:sldLayoutMkLst>
        </pc:sldLayoutChg>
      </pc:sldMasterChg>
      <pc:sldMasterChg chg="add del addSldLayout delSldLayout modSldLayout">
        <pc:chgData name="Paul Osuji" userId="S::osujic@uwindsor.ca::b8e82227-016a-4121-9e3c-3113eb880195" providerId="AD" clId="Web-{E853C2AA-4469-343A-3054-E3B6F4FFB0BD}" dt="2024-08-04T21:18:24.476" v="22"/>
        <pc:sldMasterMkLst>
          <pc:docMk/>
          <pc:sldMasterMk cId="218754703" sldId="2147483774"/>
        </pc:sldMasterMkLst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199592122" sldId="2147483775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2685762952" sldId="2147483776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2160526446" sldId="2147483777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3924713245" sldId="2147483778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3834704821" sldId="2147483779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3025187238" sldId="2147483780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3114281852" sldId="2147483781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1360885596" sldId="2147483782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2523075360" sldId="2147483783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3820096202" sldId="2147483784"/>
          </pc:sldLayoutMkLst>
        </pc:sldLayoutChg>
        <pc:sldLayoutChg chg="add del mod replId">
          <pc:chgData name="Paul Osuji" userId="S::osujic@uwindsor.ca::b8e82227-016a-4121-9e3c-3113eb880195" providerId="AD" clId="Web-{E853C2AA-4469-343A-3054-E3B6F4FFB0BD}" dt="2024-08-04T21:18:24.476" v="22"/>
          <pc:sldLayoutMkLst>
            <pc:docMk/>
            <pc:sldMasterMk cId="218754703" sldId="2147483774"/>
            <pc:sldLayoutMk cId="1518346767" sldId="2147483785"/>
          </pc:sldLayoutMkLst>
        </pc:sldLayoutChg>
      </pc:sldMasterChg>
    </pc:docChg>
  </pc:docChgLst>
  <pc:docChgLst>
    <pc:chgData name="Paul Osuji" userId="b8e82227-016a-4121-9e3c-3113eb880195" providerId="ADAL" clId="{A52F4EEF-9D48-4745-A2BE-E98BCB677639}"/>
    <pc:docChg chg="undo custSel modSld">
      <pc:chgData name="Paul Osuji" userId="b8e82227-016a-4121-9e3c-3113eb880195" providerId="ADAL" clId="{A52F4EEF-9D48-4745-A2BE-E98BCB677639}" dt="2024-08-06T07:58:17.430" v="358" actId="122"/>
      <pc:docMkLst>
        <pc:docMk/>
      </pc:docMkLst>
      <pc:sldChg chg="delCm">
        <pc:chgData name="Paul Osuji" userId="b8e82227-016a-4121-9e3c-3113eb880195" providerId="ADAL" clId="{A52F4EEF-9D48-4745-A2BE-E98BCB677639}" dt="2024-08-06T05:49:39.430" v="53"/>
        <pc:sldMkLst>
          <pc:docMk/>
          <pc:sldMk cId="3669121382" sldId="25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Paul Osuji" userId="b8e82227-016a-4121-9e3c-3113eb880195" providerId="ADAL" clId="{A52F4EEF-9D48-4745-A2BE-E98BCB677639}" dt="2024-08-06T05:49:39.430" v="53"/>
              <pc2:cmMkLst xmlns:pc2="http://schemas.microsoft.com/office/powerpoint/2019/9/main/command">
                <pc:docMk/>
                <pc:sldMk cId="3669121382" sldId="258"/>
                <pc2:cmMk id="{94F09F5F-5DDA-4868-9E82-694AF7E1835B}"/>
              </pc2:cmMkLst>
            </pc226:cmChg>
          </p:ext>
        </pc:extLst>
      </pc:sldChg>
      <pc:sldChg chg="addSp delSp modSp mod setBg">
        <pc:chgData name="Paul Osuji" userId="b8e82227-016a-4121-9e3c-3113eb880195" providerId="ADAL" clId="{A52F4EEF-9D48-4745-A2BE-E98BCB677639}" dt="2024-08-05T00:39:24.273" v="50" actId="26606"/>
        <pc:sldMkLst>
          <pc:docMk/>
          <pc:sldMk cId="266906541" sldId="265"/>
        </pc:sldMkLst>
        <pc:spChg chg="mod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2" creationId="{A127F577-3697-8B7A-5CE3-FDCADE646817}"/>
          </ac:spMkLst>
        </pc:spChg>
        <pc:spChg chg="mod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3" creationId="{2D02A70D-4AF1-3EA4-4B2A-3EDE8076FBF7}"/>
          </ac:spMkLst>
        </pc:spChg>
        <pc:spChg chg="mod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4" creationId="{C1B0DA65-C186-9374-E719-C3F504C141FE}"/>
          </ac:spMkLst>
        </pc:spChg>
        <pc:spChg chg="mod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6" creationId="{631789E5-F860-0652-8A35-F647EBAFD31B}"/>
          </ac:spMkLst>
        </pc:spChg>
        <pc:spChg chg="mod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8" creationId="{B4EC4BBF-9E2B-82C5-618D-DB10A8C81EE4}"/>
          </ac:spMkLst>
        </pc:spChg>
        <pc:spChg chg="add del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22" creationId="{BACC6370-2D7E-4714-9D71-7542949D7D5D}"/>
          </ac:spMkLst>
        </pc:spChg>
        <pc:spChg chg="add del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24" creationId="{256B2C21-A230-48C0-8DF1-C46611373C44}"/>
          </ac:spMkLst>
        </pc:spChg>
        <pc:spChg chg="add del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26" creationId="{3847E18C-932D-4C95-AABA-FEC7C9499AD7}"/>
          </ac:spMkLst>
        </pc:spChg>
        <pc:spChg chg="add del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28" creationId="{3150CB11-0C61-439E-910F-5787759E72A0}"/>
          </ac:spMkLst>
        </pc:spChg>
        <pc:spChg chg="add del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30" creationId="{43F8A58B-5155-44CE-A5FF-7647B47D0A7A}"/>
          </ac:spMkLst>
        </pc:spChg>
        <pc:spChg chg="add del">
          <ac:chgData name="Paul Osuji" userId="b8e82227-016a-4121-9e3c-3113eb880195" providerId="ADAL" clId="{A52F4EEF-9D48-4745-A2BE-E98BCB677639}" dt="2024-08-05T00:39:24.273" v="50" actId="26606"/>
          <ac:spMkLst>
            <pc:docMk/>
            <pc:sldMk cId="266906541" sldId="265"/>
            <ac:spMk id="32" creationId="{443F2ACA-E6D6-4028-82DD-F03C262D5DE6}"/>
          </ac:spMkLst>
        </pc:spChg>
        <pc:picChg chg="add mod">
          <ac:chgData name="Paul Osuji" userId="b8e82227-016a-4121-9e3c-3113eb880195" providerId="ADAL" clId="{A52F4EEF-9D48-4745-A2BE-E98BCB677639}" dt="2024-08-05T00:39:24.273" v="50" actId="26606"/>
          <ac:picMkLst>
            <pc:docMk/>
            <pc:sldMk cId="266906541" sldId="265"/>
            <ac:picMk id="5" creationId="{C7F3BE4E-EB14-7422-12EE-D3FD3CCD044D}"/>
          </ac:picMkLst>
        </pc:picChg>
        <pc:picChg chg="add mod">
          <ac:chgData name="Paul Osuji" userId="b8e82227-016a-4121-9e3c-3113eb880195" providerId="ADAL" clId="{A52F4EEF-9D48-4745-A2BE-E98BCB677639}" dt="2024-08-05T00:39:24.273" v="50" actId="26606"/>
          <ac:picMkLst>
            <pc:docMk/>
            <pc:sldMk cId="266906541" sldId="265"/>
            <ac:picMk id="7" creationId="{020EDE86-E722-A5BB-D28D-DCDC8CF6A48A}"/>
          </ac:picMkLst>
        </pc:picChg>
        <pc:picChg chg="add mod">
          <ac:chgData name="Paul Osuji" userId="b8e82227-016a-4121-9e3c-3113eb880195" providerId="ADAL" clId="{A52F4EEF-9D48-4745-A2BE-E98BCB677639}" dt="2024-08-05T00:39:24.273" v="50" actId="26606"/>
          <ac:picMkLst>
            <pc:docMk/>
            <pc:sldMk cId="266906541" sldId="265"/>
            <ac:picMk id="9" creationId="{11830015-31FB-DAB8-9E46-2C621DD74498}"/>
          </ac:picMkLst>
        </pc:picChg>
        <pc:picChg chg="add">
          <ac:chgData name="Paul Osuji" userId="b8e82227-016a-4121-9e3c-3113eb880195" providerId="ADAL" clId="{A52F4EEF-9D48-4745-A2BE-E98BCB677639}" dt="2024-08-05T00:32:03.869" v="41" actId="22"/>
          <ac:picMkLst>
            <pc:docMk/>
            <pc:sldMk cId="266906541" sldId="265"/>
            <ac:picMk id="11" creationId="{B0B9D0E9-5C45-5E0F-C826-5DB8093247C3}"/>
          </ac:picMkLst>
        </pc:picChg>
        <pc:picChg chg="add mod">
          <ac:chgData name="Paul Osuji" userId="b8e82227-016a-4121-9e3c-3113eb880195" providerId="ADAL" clId="{A52F4EEF-9D48-4745-A2BE-E98BCB677639}" dt="2024-08-05T00:39:24.273" v="50" actId="26606"/>
          <ac:picMkLst>
            <pc:docMk/>
            <pc:sldMk cId="266906541" sldId="265"/>
            <ac:picMk id="13" creationId="{406FCE04-2D92-5569-95EE-026D2D98658F}"/>
          </ac:picMkLst>
        </pc:picChg>
        <pc:picChg chg="add mod">
          <ac:chgData name="Paul Osuji" userId="b8e82227-016a-4121-9e3c-3113eb880195" providerId="ADAL" clId="{A52F4EEF-9D48-4745-A2BE-E98BCB677639}" dt="2024-08-05T00:39:24.273" v="50" actId="26606"/>
          <ac:picMkLst>
            <pc:docMk/>
            <pc:sldMk cId="266906541" sldId="265"/>
            <ac:picMk id="15" creationId="{DCA6E1D2-8179-CCED-2624-82CF21A0D4C9}"/>
          </ac:picMkLst>
        </pc:picChg>
        <pc:picChg chg="add mod">
          <ac:chgData name="Paul Osuji" userId="b8e82227-016a-4121-9e3c-3113eb880195" providerId="ADAL" clId="{A52F4EEF-9D48-4745-A2BE-E98BCB677639}" dt="2024-08-05T00:39:24.273" v="50" actId="26606"/>
          <ac:picMkLst>
            <pc:docMk/>
            <pc:sldMk cId="266906541" sldId="265"/>
            <ac:picMk id="17" creationId="{26BB83A1-9CFD-BDAD-753E-BCE50146F995}"/>
          </ac:picMkLst>
        </pc:picChg>
      </pc:sldChg>
      <pc:sldChg chg="delCm">
        <pc:chgData name="Paul Osuji" userId="b8e82227-016a-4121-9e3c-3113eb880195" providerId="ADAL" clId="{A52F4EEF-9D48-4745-A2BE-E98BCB677639}" dt="2024-08-06T05:49:34.814" v="52"/>
        <pc:sldMkLst>
          <pc:docMk/>
          <pc:sldMk cId="3317945858" sldId="26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Paul Osuji" userId="b8e82227-016a-4121-9e3c-3113eb880195" providerId="ADAL" clId="{A52F4EEF-9D48-4745-A2BE-E98BCB677639}" dt="2024-08-06T05:49:34.814" v="52"/>
              <pc2:cmMkLst xmlns:pc2="http://schemas.microsoft.com/office/powerpoint/2019/9/main/command">
                <pc:docMk/>
                <pc:sldMk cId="3317945858" sldId="268"/>
                <pc2:cmMk id="{E197F565-48D6-4564-8623-EAB88457DA46}"/>
              </pc2:cmMkLst>
            </pc226:cmChg>
          </p:ext>
        </pc:extLst>
      </pc:sldChg>
      <pc:sldChg chg="delCm">
        <pc:chgData name="Paul Osuji" userId="b8e82227-016a-4121-9e3c-3113eb880195" providerId="ADAL" clId="{A52F4EEF-9D48-4745-A2BE-E98BCB677639}" dt="2024-08-06T05:49:30.696" v="51"/>
        <pc:sldMkLst>
          <pc:docMk/>
          <pc:sldMk cId="4185387749" sldId="26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Paul Osuji" userId="b8e82227-016a-4121-9e3c-3113eb880195" providerId="ADAL" clId="{A52F4EEF-9D48-4745-A2BE-E98BCB677639}" dt="2024-08-06T05:49:30.696" v="51"/>
              <pc2:cmMkLst xmlns:pc2="http://schemas.microsoft.com/office/powerpoint/2019/9/main/command">
                <pc:docMk/>
                <pc:sldMk cId="4185387749" sldId="269"/>
                <pc2:cmMk id="{7CCED9DF-8E52-460F-B4D9-3ADCFD964CD4}"/>
              </pc2:cmMkLst>
            </pc226:cmChg>
          </p:ext>
        </pc:extLst>
      </pc:sldChg>
      <pc:sldChg chg="modSp mod">
        <pc:chgData name="Paul Osuji" userId="b8e82227-016a-4121-9e3c-3113eb880195" providerId="ADAL" clId="{A52F4EEF-9D48-4745-A2BE-E98BCB677639}" dt="2024-08-06T07:58:17.430" v="358" actId="122"/>
        <pc:sldMkLst>
          <pc:docMk/>
          <pc:sldMk cId="905367919" sldId="272"/>
        </pc:sldMkLst>
        <pc:spChg chg="mod">
          <ac:chgData name="Paul Osuji" userId="b8e82227-016a-4121-9e3c-3113eb880195" providerId="ADAL" clId="{A52F4EEF-9D48-4745-A2BE-E98BCB677639}" dt="2024-08-06T07:58:17.430" v="358" actId="122"/>
          <ac:spMkLst>
            <pc:docMk/>
            <pc:sldMk cId="905367919" sldId="272"/>
            <ac:spMk id="3" creationId="{F0DF4A1D-9BE6-9EB0-5176-7C3E167A5355}"/>
          </ac:spMkLst>
        </pc:spChg>
      </pc:sldChg>
      <pc:sldChg chg="addSp modSp mod">
        <pc:chgData name="Paul Osuji" userId="b8e82227-016a-4121-9e3c-3113eb880195" providerId="ADAL" clId="{A52F4EEF-9D48-4745-A2BE-E98BCB677639}" dt="2024-08-06T07:49:04.760" v="356" actId="20577"/>
        <pc:sldMkLst>
          <pc:docMk/>
          <pc:sldMk cId="2106040351" sldId="273"/>
        </pc:sldMkLst>
        <pc:spChg chg="mod">
          <ac:chgData name="Paul Osuji" userId="b8e82227-016a-4121-9e3c-3113eb880195" providerId="ADAL" clId="{A52F4EEF-9D48-4745-A2BE-E98BCB677639}" dt="2024-08-06T07:43:58.350" v="268" actId="20577"/>
          <ac:spMkLst>
            <pc:docMk/>
            <pc:sldMk cId="2106040351" sldId="273"/>
            <ac:spMk id="3" creationId="{DFF1377C-4C41-3246-7BB5-10D25FCF0227}"/>
          </ac:spMkLst>
        </pc:spChg>
        <pc:spChg chg="add">
          <ac:chgData name="Paul Osuji" userId="b8e82227-016a-4121-9e3c-3113eb880195" providerId="ADAL" clId="{A52F4EEF-9D48-4745-A2BE-E98BCB677639}" dt="2024-08-06T07:32:01.393" v="67"/>
          <ac:spMkLst>
            <pc:docMk/>
            <pc:sldMk cId="2106040351" sldId="273"/>
            <ac:spMk id="4" creationId="{C4E61D54-2B8C-9FDD-19C6-8D631329FDD7}"/>
          </ac:spMkLst>
        </pc:spChg>
        <pc:spChg chg="add">
          <ac:chgData name="Paul Osuji" userId="b8e82227-016a-4121-9e3c-3113eb880195" providerId="ADAL" clId="{A52F4EEF-9D48-4745-A2BE-E98BCB677639}" dt="2024-08-06T07:32:03.814" v="68"/>
          <ac:spMkLst>
            <pc:docMk/>
            <pc:sldMk cId="2106040351" sldId="273"/>
            <ac:spMk id="6" creationId="{C493D02C-A183-93B5-8728-FC4A67B1CA49}"/>
          </ac:spMkLst>
        </pc:spChg>
        <pc:spChg chg="add mod">
          <ac:chgData name="Paul Osuji" userId="b8e82227-016a-4121-9e3c-3113eb880195" providerId="ADAL" clId="{A52F4EEF-9D48-4745-A2BE-E98BCB677639}" dt="2024-08-06T07:38:41.998" v="227" actId="1076"/>
          <ac:spMkLst>
            <pc:docMk/>
            <pc:sldMk cId="2106040351" sldId="273"/>
            <ac:spMk id="7" creationId="{79218756-2122-5E60-ACFF-F96711B84ABA}"/>
          </ac:spMkLst>
        </pc:spChg>
        <pc:spChg chg="add mod">
          <ac:chgData name="Paul Osuji" userId="b8e82227-016a-4121-9e3c-3113eb880195" providerId="ADAL" clId="{A52F4EEF-9D48-4745-A2BE-E98BCB677639}" dt="2024-08-06T07:41:22.606" v="262" actId="255"/>
          <ac:spMkLst>
            <pc:docMk/>
            <pc:sldMk cId="2106040351" sldId="273"/>
            <ac:spMk id="8" creationId="{74B95299-89F6-0AC5-7F1B-FFEBD01EBC2D}"/>
          </ac:spMkLst>
        </pc:spChg>
        <pc:spChg chg="mod">
          <ac:chgData name="Paul Osuji" userId="b8e82227-016a-4121-9e3c-3113eb880195" providerId="ADAL" clId="{A52F4EEF-9D48-4745-A2BE-E98BCB677639}" dt="2024-08-06T07:49:04.760" v="356" actId="20577"/>
          <ac:spMkLst>
            <pc:docMk/>
            <pc:sldMk cId="2106040351" sldId="273"/>
            <ac:spMk id="11" creationId="{166F19C9-95EF-19FF-1680-B7060F19F451}"/>
          </ac:spMkLst>
        </pc:spChg>
      </pc:sldChg>
      <pc:sldChg chg="modSp mod">
        <pc:chgData name="Paul Osuji" userId="b8e82227-016a-4121-9e3c-3113eb880195" providerId="ADAL" clId="{A52F4EEF-9D48-4745-A2BE-E98BCB677639}" dt="2024-08-06T07:25:05.829" v="66" actId="27636"/>
        <pc:sldMkLst>
          <pc:docMk/>
          <pc:sldMk cId="1014854739" sldId="274"/>
        </pc:sldMkLst>
        <pc:spChg chg="mod">
          <ac:chgData name="Paul Osuji" userId="b8e82227-016a-4121-9e3c-3113eb880195" providerId="ADAL" clId="{A52F4EEF-9D48-4745-A2BE-E98BCB677639}" dt="2024-08-06T07:08:05.963" v="64" actId="20577"/>
          <ac:spMkLst>
            <pc:docMk/>
            <pc:sldMk cId="1014854739" sldId="274"/>
            <ac:spMk id="4" creationId="{F815D6C1-C3BF-BDAC-D28B-865B7E26D30E}"/>
          </ac:spMkLst>
        </pc:spChg>
        <pc:spChg chg="mod">
          <ac:chgData name="Paul Osuji" userId="b8e82227-016a-4121-9e3c-3113eb880195" providerId="ADAL" clId="{A52F4EEF-9D48-4745-A2BE-E98BCB677639}" dt="2024-08-06T07:25:05.829" v="66" actId="27636"/>
          <ac:spMkLst>
            <pc:docMk/>
            <pc:sldMk cId="1014854739" sldId="274"/>
            <ac:spMk id="16" creationId="{C3ACCBE5-08C2-FD52-9960-41B476573BF9}"/>
          </ac:spMkLst>
        </pc:spChg>
      </pc:sldChg>
    </pc:docChg>
  </pc:docChgLst>
  <pc:docChgLst>
    <pc:chgData name="Paul Osuji" userId="S::osujic@uwindsor.ca::b8e82227-016a-4121-9e3c-3113eb880195" providerId="AD" clId="Web-{76D30D09-52C8-325D-1B28-3310B904A406}"/>
    <pc:docChg chg="modSld">
      <pc:chgData name="Paul Osuji" userId="S::osujic@uwindsor.ca::b8e82227-016a-4121-9e3c-3113eb880195" providerId="AD" clId="Web-{76D30D09-52C8-325D-1B28-3310B904A406}" dt="2024-08-04T23:34:31.253" v="130" actId="20577"/>
      <pc:docMkLst>
        <pc:docMk/>
      </pc:docMkLst>
      <pc:sldChg chg="modSp">
        <pc:chgData name="Paul Osuji" userId="S::osujic@uwindsor.ca::b8e82227-016a-4121-9e3c-3113eb880195" providerId="AD" clId="Web-{76D30D09-52C8-325D-1B28-3310B904A406}" dt="2024-08-04T23:25:14.384" v="58" actId="20577"/>
        <pc:sldMkLst>
          <pc:docMk/>
          <pc:sldMk cId="3669121382" sldId="258"/>
        </pc:sldMkLst>
        <pc:spChg chg="mod">
          <ac:chgData name="Paul Osuji" userId="S::osujic@uwindsor.ca::b8e82227-016a-4121-9e3c-3113eb880195" providerId="AD" clId="Web-{76D30D09-52C8-325D-1B28-3310B904A406}" dt="2024-08-04T23:25:14.384" v="58" actId="20577"/>
          <ac:spMkLst>
            <pc:docMk/>
            <pc:sldMk cId="3669121382" sldId="258"/>
            <ac:spMk id="4" creationId="{4FDCDAD8-DCDD-49E5-5156-77982C26457F}"/>
          </ac:spMkLst>
        </pc:spChg>
      </pc:sldChg>
      <pc:sldChg chg="modSp">
        <pc:chgData name="Paul Osuji" userId="S::osujic@uwindsor.ca::b8e82227-016a-4121-9e3c-3113eb880195" providerId="AD" clId="Web-{76D30D09-52C8-325D-1B28-3310B904A406}" dt="2024-08-04T23:17:23.688" v="38" actId="20577"/>
        <pc:sldMkLst>
          <pc:docMk/>
          <pc:sldMk cId="3317945858" sldId="268"/>
        </pc:sldMkLst>
        <pc:spChg chg="mod">
          <ac:chgData name="Paul Osuji" userId="S::osujic@uwindsor.ca::b8e82227-016a-4121-9e3c-3113eb880195" providerId="AD" clId="Web-{76D30D09-52C8-325D-1B28-3310B904A406}" dt="2024-08-04T23:17:23.688" v="38" actId="20577"/>
          <ac:spMkLst>
            <pc:docMk/>
            <pc:sldMk cId="3317945858" sldId="268"/>
            <ac:spMk id="3" creationId="{E8F92DAA-73FF-F836-37A7-25C736923392}"/>
          </ac:spMkLst>
        </pc:spChg>
      </pc:sldChg>
      <pc:sldChg chg="modSp">
        <pc:chgData name="Paul Osuji" userId="S::osujic@uwindsor.ca::b8e82227-016a-4121-9e3c-3113eb880195" providerId="AD" clId="Web-{76D30D09-52C8-325D-1B28-3310B904A406}" dt="2024-08-04T23:34:31.253" v="130" actId="20577"/>
        <pc:sldMkLst>
          <pc:docMk/>
          <pc:sldMk cId="4185387749" sldId="269"/>
        </pc:sldMkLst>
        <pc:spChg chg="mod">
          <ac:chgData name="Paul Osuji" userId="S::osujic@uwindsor.ca::b8e82227-016a-4121-9e3c-3113eb880195" providerId="AD" clId="Web-{76D30D09-52C8-325D-1B28-3310B904A406}" dt="2024-08-04T23:34:31.253" v="130" actId="20577"/>
          <ac:spMkLst>
            <pc:docMk/>
            <pc:sldMk cId="4185387749" sldId="269"/>
            <ac:spMk id="2" creationId="{C9C26D36-5814-1D0C-E954-5E681FD28429}"/>
          </ac:spMkLst>
        </pc:spChg>
        <pc:spChg chg="mod">
          <ac:chgData name="Paul Osuji" userId="S::osujic@uwindsor.ca::b8e82227-016a-4121-9e3c-3113eb880195" providerId="AD" clId="Web-{76D30D09-52C8-325D-1B28-3310B904A406}" dt="2024-08-04T23:34:17.050" v="129" actId="20577"/>
          <ac:spMkLst>
            <pc:docMk/>
            <pc:sldMk cId="4185387749" sldId="269"/>
            <ac:spMk id="3" creationId="{E8F92DAA-73FF-F836-37A7-25C736923392}"/>
          </ac:spMkLst>
        </pc:spChg>
      </pc:sldChg>
    </pc:docChg>
  </pc:docChgLst>
</pc:chgInfo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04545" y="4424935"/>
            <a:ext cx="5151407" cy="1655762"/>
          </a:xfrm>
        </p:spPr>
        <p:txBody>
          <a:bodyPr>
            <a:normAutofit lnSpcReduction="10000"/>
          </a:bodyPr>
          <a:lstStyle/>
          <a:p>
            <a:r>
              <a:rPr lang="en-US">
                <a:solidFill>
                  <a:schemeClr val="bg1"/>
                </a:solidFill>
                <a:latin typeface="Arial Rounded MT Bold" panose="020F0704030504030204" pitchFamily="34" charset="0"/>
              </a:rPr>
              <a:t>Group Members:</a:t>
            </a:r>
          </a:p>
          <a:p>
            <a:r>
              <a:rPr lang="en-US" err="1">
                <a:solidFill>
                  <a:schemeClr val="bg1"/>
                </a:solidFill>
                <a:latin typeface="Arial Rounded MT Bold" panose="020F0704030504030204" pitchFamily="34" charset="0"/>
              </a:rPr>
              <a:t>Inan</a:t>
            </a:r>
            <a:r>
              <a:rPr lang="en-US">
                <a:solidFill>
                  <a:schemeClr val="bg1"/>
                </a:solidFill>
                <a:latin typeface="Arial Rounded MT Bold" panose="020F0704030504030204" pitchFamily="34" charset="0"/>
              </a:rPr>
              <a:t> Syed</a:t>
            </a:r>
          </a:p>
          <a:p>
            <a:r>
              <a:rPr lang="en-US">
                <a:solidFill>
                  <a:schemeClr val="bg1"/>
                </a:solidFill>
                <a:latin typeface="Arial Rounded MT Bold" panose="020F0704030504030204" pitchFamily="34" charset="0"/>
              </a:rPr>
              <a:t>Paul Osuji</a:t>
            </a:r>
          </a:p>
          <a:p>
            <a:r>
              <a:rPr lang="en-US">
                <a:solidFill>
                  <a:schemeClr val="bg1"/>
                </a:solidFill>
                <a:latin typeface="Arial Rounded MT Bold" panose="020F0704030504030204" pitchFamily="34" charset="0"/>
              </a:rPr>
              <a:t>Temirlan Rashid</a:t>
            </a:r>
          </a:p>
        </p:txBody>
      </p:sp>
      <p:pic>
        <p:nvPicPr>
          <p:cNvPr id="1026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15DCB26-D07F-6031-0C62-5221BBE1B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6688" y="5442522"/>
            <a:ext cx="1000125" cy="12763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34CFE3-B72B-BDFC-F08D-8D059EDCF899}"/>
              </a:ext>
            </a:extLst>
          </p:cNvPr>
          <p:cNvSpPr txBox="1"/>
          <p:nvPr/>
        </p:nvSpPr>
        <p:spPr>
          <a:xfrm>
            <a:off x="6180152" y="2484894"/>
            <a:ext cx="5151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>
                <a:solidFill>
                  <a:schemeClr val="bg1"/>
                </a:solidFill>
                <a:latin typeface="Arial Rounded MT Bold" panose="020F0704030504030204" pitchFamily="34" charset="0"/>
              </a:rPr>
              <a:t>Group 10 - </a:t>
            </a:r>
            <a:r>
              <a:rPr lang="en-CA" sz="2800" err="1">
                <a:solidFill>
                  <a:schemeClr val="bg1"/>
                </a:solidFill>
                <a:latin typeface="Arial Rounded MT Bold" panose="020F0704030504030204" pitchFamily="34" charset="0"/>
              </a:rPr>
              <a:t>BugEyed</a:t>
            </a:r>
            <a:endParaRPr lang="en-CA" sz="280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B9B53A-D5E3-BD2E-686B-47FE4D500948}"/>
              </a:ext>
            </a:extLst>
          </p:cNvPr>
          <p:cNvSpPr txBox="1"/>
          <p:nvPr/>
        </p:nvSpPr>
        <p:spPr>
          <a:xfrm>
            <a:off x="5319714" y="3158330"/>
            <a:ext cx="68722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>
                <a:solidFill>
                  <a:schemeClr val="bg1"/>
                </a:solidFill>
                <a:latin typeface="Arial Rounded MT Bold" panose="020F0704030504030204" pitchFamily="34" charset="0"/>
              </a:rPr>
              <a:t>Variant: 7</a:t>
            </a:r>
          </a:p>
          <a:p>
            <a:pPr algn="ctr"/>
            <a:r>
              <a:rPr lang="en-CA" sz="2800">
                <a:solidFill>
                  <a:schemeClr val="bg1"/>
                </a:solidFill>
                <a:latin typeface="Arial Rounded MT Bold" panose="020F0704030504030204" pitchFamily="34" charset="0"/>
              </a:rPr>
              <a:t>(</a:t>
            </a:r>
            <a:r>
              <a:rPr lang="en-CA" sz="2800" b="1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CLI-Based Gym Management System)</a:t>
            </a:r>
            <a:endParaRPr lang="en-CA" sz="2800" b="1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1AD57D9-0361-5E1F-983C-43A68B177F69}"/>
              </a:ext>
            </a:extLst>
          </p:cNvPr>
          <p:cNvSpPr/>
          <p:nvPr/>
        </p:nvSpPr>
        <p:spPr>
          <a:xfrm rot="16200000">
            <a:off x="-370630" y="788382"/>
            <a:ext cx="6272872" cy="5281237"/>
          </a:xfrm>
          <a:custGeom>
            <a:avLst/>
            <a:gdLst>
              <a:gd name="connsiteX0" fmla="*/ 5250410 w 6272872"/>
              <a:gd name="connsiteY0" fmla="*/ 407531 h 5564210"/>
              <a:gd name="connsiteX1" fmla="*/ 4842879 w 6272872"/>
              <a:gd name="connsiteY1" fmla="*/ 815062 h 5564210"/>
              <a:gd name="connsiteX2" fmla="*/ 1415682 w 6272872"/>
              <a:gd name="connsiteY2" fmla="*/ 815062 h 5564210"/>
              <a:gd name="connsiteX3" fmla="*/ 1008151 w 6272872"/>
              <a:gd name="connsiteY3" fmla="*/ 407531 h 5564210"/>
              <a:gd name="connsiteX4" fmla="*/ 1415682 w 6272872"/>
              <a:gd name="connsiteY4" fmla="*/ 0 h 5564210"/>
              <a:gd name="connsiteX5" fmla="*/ 4842879 w 6272872"/>
              <a:gd name="connsiteY5" fmla="*/ 0 h 5564210"/>
              <a:gd name="connsiteX6" fmla="*/ 5250410 w 6272872"/>
              <a:gd name="connsiteY6" fmla="*/ 407531 h 5564210"/>
              <a:gd name="connsiteX7" fmla="*/ 5656579 w 6272872"/>
              <a:gd name="connsiteY7" fmla="*/ 5156678 h 5564210"/>
              <a:gd name="connsiteX8" fmla="*/ 5249047 w 6272872"/>
              <a:gd name="connsiteY8" fmla="*/ 5564210 h 5564210"/>
              <a:gd name="connsiteX9" fmla="*/ 1009511 w 6272872"/>
              <a:gd name="connsiteY9" fmla="*/ 5564210 h 5564210"/>
              <a:gd name="connsiteX10" fmla="*/ 601979 w 6272872"/>
              <a:gd name="connsiteY10" fmla="*/ 5156678 h 5564210"/>
              <a:gd name="connsiteX11" fmla="*/ 1009511 w 6272872"/>
              <a:gd name="connsiteY11" fmla="*/ 4749146 h 5564210"/>
              <a:gd name="connsiteX12" fmla="*/ 5249047 w 6272872"/>
              <a:gd name="connsiteY12" fmla="*/ 4749146 h 5564210"/>
              <a:gd name="connsiteX13" fmla="*/ 5656579 w 6272872"/>
              <a:gd name="connsiteY13" fmla="*/ 5156678 h 5564210"/>
              <a:gd name="connsiteX14" fmla="*/ 5800896 w 6272872"/>
              <a:gd name="connsiteY14" fmla="*/ 3253387 h 5564210"/>
              <a:gd name="connsiteX15" fmla="*/ 5393365 w 6272872"/>
              <a:gd name="connsiteY15" fmla="*/ 3660918 h 5564210"/>
              <a:gd name="connsiteX16" fmla="*/ 893819 w 6272872"/>
              <a:gd name="connsiteY16" fmla="*/ 3660918 h 5564210"/>
              <a:gd name="connsiteX17" fmla="*/ 486288 w 6272872"/>
              <a:gd name="connsiteY17" fmla="*/ 3253387 h 5564210"/>
              <a:gd name="connsiteX18" fmla="*/ 893819 w 6272872"/>
              <a:gd name="connsiteY18" fmla="*/ 2845856 h 5564210"/>
              <a:gd name="connsiteX19" fmla="*/ 5393365 w 6272872"/>
              <a:gd name="connsiteY19" fmla="*/ 2845856 h 5564210"/>
              <a:gd name="connsiteX20" fmla="*/ 5800896 w 6272872"/>
              <a:gd name="connsiteY20" fmla="*/ 3253387 h 5564210"/>
              <a:gd name="connsiteX21" fmla="*/ 6258561 w 6272872"/>
              <a:gd name="connsiteY21" fmla="*/ 1362636 h 5564210"/>
              <a:gd name="connsiteX22" fmla="*/ 5851030 w 6272872"/>
              <a:gd name="connsiteY22" fmla="*/ 1770167 h 5564210"/>
              <a:gd name="connsiteX23" fmla="*/ 407531 w 6272872"/>
              <a:gd name="connsiteY23" fmla="*/ 1770166 h 5564210"/>
              <a:gd name="connsiteX24" fmla="*/ 0 w 6272872"/>
              <a:gd name="connsiteY24" fmla="*/ 1362635 h 5564210"/>
              <a:gd name="connsiteX25" fmla="*/ 407531 w 6272872"/>
              <a:gd name="connsiteY25" fmla="*/ 955105 h 5564210"/>
              <a:gd name="connsiteX26" fmla="*/ 5851030 w 6272872"/>
              <a:gd name="connsiteY26" fmla="*/ 955105 h 5564210"/>
              <a:gd name="connsiteX27" fmla="*/ 6258561 w 6272872"/>
              <a:gd name="connsiteY27" fmla="*/ 1362636 h 5564210"/>
              <a:gd name="connsiteX28" fmla="*/ 6272869 w 6272872"/>
              <a:gd name="connsiteY28" fmla="*/ 4205033 h 5564210"/>
              <a:gd name="connsiteX29" fmla="*/ 5865338 w 6272872"/>
              <a:gd name="connsiteY29" fmla="*/ 4612564 h 5564210"/>
              <a:gd name="connsiteX30" fmla="*/ 421839 w 6272872"/>
              <a:gd name="connsiteY30" fmla="*/ 4612564 h 5564210"/>
              <a:gd name="connsiteX31" fmla="*/ 14308 w 6272872"/>
              <a:gd name="connsiteY31" fmla="*/ 4205033 h 5564210"/>
              <a:gd name="connsiteX32" fmla="*/ 421839 w 6272872"/>
              <a:gd name="connsiteY32" fmla="*/ 3797501 h 5564210"/>
              <a:gd name="connsiteX33" fmla="*/ 5865338 w 6272872"/>
              <a:gd name="connsiteY33" fmla="*/ 3797502 h 5564210"/>
              <a:gd name="connsiteX34" fmla="*/ 6272869 w 6272872"/>
              <a:gd name="connsiteY34" fmla="*/ 4205033 h 5564210"/>
              <a:gd name="connsiteX35" fmla="*/ 6272872 w 6272872"/>
              <a:gd name="connsiteY35" fmla="*/ 2308012 h 5564210"/>
              <a:gd name="connsiteX36" fmla="*/ 5865341 w 6272872"/>
              <a:gd name="connsiteY36" fmla="*/ 2715543 h 5564210"/>
              <a:gd name="connsiteX37" fmla="*/ 421842 w 6272872"/>
              <a:gd name="connsiteY37" fmla="*/ 2715542 h 5564210"/>
              <a:gd name="connsiteX38" fmla="*/ 14311 w 6272872"/>
              <a:gd name="connsiteY38" fmla="*/ 2308011 h 5564210"/>
              <a:gd name="connsiteX39" fmla="*/ 421842 w 6272872"/>
              <a:gd name="connsiteY39" fmla="*/ 1900481 h 5564210"/>
              <a:gd name="connsiteX40" fmla="*/ 5865341 w 6272872"/>
              <a:gd name="connsiteY40" fmla="*/ 1900481 h 5564210"/>
              <a:gd name="connsiteX41" fmla="*/ 6272872 w 6272872"/>
              <a:gd name="connsiteY41" fmla="*/ 2308012 h 5564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272872" h="5564210">
                <a:moveTo>
                  <a:pt x="5250410" y="407531"/>
                </a:moveTo>
                <a:cubicBezTo>
                  <a:pt x="5250410" y="632604"/>
                  <a:pt x="5067953" y="815062"/>
                  <a:pt x="4842879" y="815062"/>
                </a:cubicBezTo>
                <a:lnTo>
                  <a:pt x="1415682" y="815062"/>
                </a:lnTo>
                <a:cubicBezTo>
                  <a:pt x="1190609" y="815062"/>
                  <a:pt x="1008151" y="632604"/>
                  <a:pt x="1008151" y="407531"/>
                </a:cubicBezTo>
                <a:cubicBezTo>
                  <a:pt x="1008151" y="182458"/>
                  <a:pt x="1190609" y="0"/>
                  <a:pt x="1415682" y="0"/>
                </a:cubicBezTo>
                <a:lnTo>
                  <a:pt x="4842879" y="0"/>
                </a:lnTo>
                <a:cubicBezTo>
                  <a:pt x="5067953" y="0"/>
                  <a:pt x="5250410" y="182458"/>
                  <a:pt x="5250410" y="407531"/>
                </a:cubicBezTo>
                <a:close/>
                <a:moveTo>
                  <a:pt x="5656579" y="5156678"/>
                </a:moveTo>
                <a:cubicBezTo>
                  <a:pt x="5656579" y="5381752"/>
                  <a:pt x="5474120" y="5564210"/>
                  <a:pt x="5249047" y="5564210"/>
                </a:cubicBezTo>
                <a:lnTo>
                  <a:pt x="1009511" y="5564210"/>
                </a:lnTo>
                <a:cubicBezTo>
                  <a:pt x="784437" y="5564210"/>
                  <a:pt x="601979" y="5381752"/>
                  <a:pt x="601979" y="5156678"/>
                </a:cubicBezTo>
                <a:cubicBezTo>
                  <a:pt x="601979" y="4931604"/>
                  <a:pt x="784437" y="4749146"/>
                  <a:pt x="1009511" y="4749146"/>
                </a:cubicBezTo>
                <a:lnTo>
                  <a:pt x="5249047" y="4749146"/>
                </a:lnTo>
                <a:cubicBezTo>
                  <a:pt x="5474120" y="4749146"/>
                  <a:pt x="5656579" y="4931604"/>
                  <a:pt x="5656579" y="5156678"/>
                </a:cubicBezTo>
                <a:close/>
                <a:moveTo>
                  <a:pt x="5800896" y="3253387"/>
                </a:moveTo>
                <a:cubicBezTo>
                  <a:pt x="5800896" y="3478460"/>
                  <a:pt x="5618438" y="3660918"/>
                  <a:pt x="5393365" y="3660918"/>
                </a:cubicBezTo>
                <a:lnTo>
                  <a:pt x="893819" y="3660918"/>
                </a:lnTo>
                <a:cubicBezTo>
                  <a:pt x="668746" y="3660918"/>
                  <a:pt x="486288" y="3478460"/>
                  <a:pt x="486288" y="3253387"/>
                </a:cubicBezTo>
                <a:cubicBezTo>
                  <a:pt x="486288" y="3028314"/>
                  <a:pt x="668746" y="2845856"/>
                  <a:pt x="893819" y="2845856"/>
                </a:cubicBezTo>
                <a:lnTo>
                  <a:pt x="5393365" y="2845856"/>
                </a:lnTo>
                <a:cubicBezTo>
                  <a:pt x="5618438" y="2845856"/>
                  <a:pt x="5800896" y="3028314"/>
                  <a:pt x="5800896" y="3253387"/>
                </a:cubicBezTo>
                <a:close/>
                <a:moveTo>
                  <a:pt x="6258561" y="1362636"/>
                </a:moveTo>
                <a:cubicBezTo>
                  <a:pt x="6258561" y="1587709"/>
                  <a:pt x="6076103" y="1770167"/>
                  <a:pt x="5851030" y="1770167"/>
                </a:cubicBezTo>
                <a:lnTo>
                  <a:pt x="407531" y="1770166"/>
                </a:lnTo>
                <a:cubicBezTo>
                  <a:pt x="182458" y="1770166"/>
                  <a:pt x="0" y="1587709"/>
                  <a:pt x="0" y="1362635"/>
                </a:cubicBezTo>
                <a:cubicBezTo>
                  <a:pt x="0" y="1137563"/>
                  <a:pt x="182458" y="955105"/>
                  <a:pt x="407531" y="955105"/>
                </a:cubicBezTo>
                <a:lnTo>
                  <a:pt x="5851030" y="955105"/>
                </a:lnTo>
                <a:cubicBezTo>
                  <a:pt x="6076103" y="955105"/>
                  <a:pt x="6258561" y="1137563"/>
                  <a:pt x="6258561" y="1362636"/>
                </a:cubicBezTo>
                <a:close/>
                <a:moveTo>
                  <a:pt x="6272869" y="4205033"/>
                </a:moveTo>
                <a:cubicBezTo>
                  <a:pt x="6272869" y="4430106"/>
                  <a:pt x="6090411" y="4612564"/>
                  <a:pt x="5865338" y="4612564"/>
                </a:cubicBezTo>
                <a:lnTo>
                  <a:pt x="421839" y="4612564"/>
                </a:lnTo>
                <a:cubicBezTo>
                  <a:pt x="196766" y="4612564"/>
                  <a:pt x="14308" y="4430106"/>
                  <a:pt x="14308" y="4205033"/>
                </a:cubicBezTo>
                <a:cubicBezTo>
                  <a:pt x="14308" y="3979959"/>
                  <a:pt x="196766" y="3797501"/>
                  <a:pt x="421839" y="3797501"/>
                </a:cubicBezTo>
                <a:lnTo>
                  <a:pt x="5865338" y="3797502"/>
                </a:lnTo>
                <a:cubicBezTo>
                  <a:pt x="6090411" y="3797502"/>
                  <a:pt x="6272869" y="3979960"/>
                  <a:pt x="6272869" y="4205033"/>
                </a:cubicBezTo>
                <a:close/>
                <a:moveTo>
                  <a:pt x="6272872" y="2308012"/>
                </a:moveTo>
                <a:cubicBezTo>
                  <a:pt x="6272872" y="2533085"/>
                  <a:pt x="6090414" y="2715543"/>
                  <a:pt x="5865341" y="2715543"/>
                </a:cubicBezTo>
                <a:lnTo>
                  <a:pt x="421842" y="2715542"/>
                </a:lnTo>
                <a:cubicBezTo>
                  <a:pt x="196769" y="2715542"/>
                  <a:pt x="14311" y="2533084"/>
                  <a:pt x="14311" y="2308011"/>
                </a:cubicBezTo>
                <a:cubicBezTo>
                  <a:pt x="14311" y="2082938"/>
                  <a:pt x="196769" y="1900481"/>
                  <a:pt x="421842" y="1900481"/>
                </a:cubicBezTo>
                <a:lnTo>
                  <a:pt x="5865341" y="1900481"/>
                </a:lnTo>
                <a:cubicBezTo>
                  <a:pt x="6090414" y="1900481"/>
                  <a:pt x="6272872" y="2082939"/>
                  <a:pt x="6272872" y="2308012"/>
                </a:cubicBezTo>
                <a:close/>
              </a:path>
            </a:pathLst>
          </a:custGeom>
          <a:blipFill>
            <a:blip r:embed="rId3"/>
            <a:stretch>
              <a:fillRect l="-2053" t="-6536" r="-6279" b="-702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82033" y="927607"/>
            <a:ext cx="6747648" cy="1268438"/>
          </a:xfrm>
          <a:noFill/>
        </p:spPr>
        <p:txBody>
          <a:bodyPr>
            <a:normAutofit/>
          </a:bodyPr>
          <a:lstStyle/>
          <a:p>
            <a:r>
              <a:rPr lang="en-CA" sz="360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rial Rounded MT Bold" panose="020F0704030504030204" pitchFamily="34" charset="0"/>
              </a:rPr>
              <a:t>COMP 2120 Object-Oriented Programming Using Java </a:t>
            </a:r>
            <a:endParaRPr lang="en-US" sz="360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23198-EA5B-F560-1F48-C6AB730C1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5728" y="2862959"/>
            <a:ext cx="6743700" cy="1132079"/>
          </a:xfrm>
        </p:spPr>
        <p:txBody>
          <a:bodyPr>
            <a:noAutofit/>
          </a:bodyPr>
          <a:lstStyle/>
          <a:p>
            <a:r>
              <a:rPr lang="en-CA" sz="9600">
                <a:solidFill>
                  <a:schemeClr val="bg1"/>
                </a:solidFill>
                <a:latin typeface="Arial Rounded MT Bold" panose="020F0704030504030204" pitchFamily="34" charset="0"/>
              </a:rPr>
              <a:t>Thanks!:&gt;</a:t>
            </a:r>
          </a:p>
        </p:txBody>
      </p:sp>
      <p:pic>
        <p:nvPicPr>
          <p:cNvPr id="6" name="Picture 5" descr="A cartoon of a white and red fish with a red circle and a black background&#10;&#10;Description automatically generated">
            <a:extLst>
              <a:ext uri="{FF2B5EF4-FFF2-40B4-BE49-F238E27FC236}">
                <a16:creationId xmlns:a16="http://schemas.microsoft.com/office/drawing/2014/main" id="{91852532-96D4-EF2E-9F08-E6E45BFD0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50" y="683287"/>
            <a:ext cx="4365682" cy="549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378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40EE075-F7F1-7846-3B36-648D0DDEF31E}"/>
              </a:ext>
            </a:extLst>
          </p:cNvPr>
          <p:cNvSpPr/>
          <p:nvPr/>
        </p:nvSpPr>
        <p:spPr>
          <a:xfrm>
            <a:off x="5815584" y="667512"/>
            <a:ext cx="5426044" cy="5426964"/>
          </a:xfrm>
          <a:prstGeom prst="roundRect">
            <a:avLst>
              <a:gd name="adj" fmla="val 171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F4A1D-9BE6-9EB0-5176-7C3E167A5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7925" y="1345120"/>
            <a:ext cx="5073703" cy="4365245"/>
          </a:xfrm>
        </p:spPr>
        <p:txBody>
          <a:bodyPr/>
          <a:lstStyle/>
          <a:p>
            <a:r>
              <a:rPr lang="en-CA">
                <a:latin typeface="Arial Rounded MT Bold" panose="020F0704030504030204" pitchFamily="34" charset="0"/>
              </a:rPr>
              <a:t>Project Description</a:t>
            </a:r>
          </a:p>
          <a:p>
            <a:r>
              <a:rPr lang="en-CA">
                <a:latin typeface="Arial Rounded MT Bold" panose="020F0704030504030204" pitchFamily="34" charset="0"/>
              </a:rPr>
              <a:t>Main Project Tasks</a:t>
            </a:r>
          </a:p>
          <a:p>
            <a:r>
              <a:rPr lang="en-CA">
                <a:solidFill>
                  <a:srgbClr val="0B1828"/>
                </a:solidFill>
                <a:latin typeface="Arial Rounded MT Bold" panose="020F0704030504030204" pitchFamily="34" charset="0"/>
              </a:rPr>
              <a:t>Group Members &amp; Their Contribution</a:t>
            </a:r>
          </a:p>
          <a:p>
            <a:r>
              <a:rPr lang="en-CA">
                <a:solidFill>
                  <a:srgbClr val="0B1828"/>
                </a:solidFill>
                <a:latin typeface="Arial Rounded MT Bold" panose="020F0704030504030204" pitchFamily="34" charset="0"/>
              </a:rPr>
              <a:t>Task Completion &amp; Development</a:t>
            </a:r>
          </a:p>
          <a:p>
            <a:r>
              <a:rPr lang="en-CA">
                <a:solidFill>
                  <a:srgbClr val="0B1828"/>
                </a:solidFill>
                <a:latin typeface="Arial Rounded MT Bold" panose="020F0704030504030204" pitchFamily="34" charset="0"/>
              </a:rPr>
              <a:t>Live demo Demonstration</a:t>
            </a:r>
          </a:p>
          <a:p>
            <a:r>
              <a:rPr lang="en-CA">
                <a:solidFill>
                  <a:srgbClr val="0B1828"/>
                </a:solidFill>
                <a:latin typeface="Arial Rounded MT Bold" panose="020F0704030504030204" pitchFamily="34" charset="0"/>
              </a:rPr>
              <a:t>Reference </a:t>
            </a:r>
          </a:p>
          <a:p>
            <a:endParaRPr lang="en-CA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69751-62A6-C2AF-8D07-119808DF4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7697" y="-164021"/>
            <a:ext cx="5961733" cy="2250059"/>
          </a:xfrm>
        </p:spPr>
        <p:txBody>
          <a:bodyPr/>
          <a:lstStyle/>
          <a:p>
            <a:pPr algn="ctr"/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Agenda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34AEBA-A941-BAB3-445C-BC65AEFAA9BC}"/>
              </a:ext>
            </a:extLst>
          </p:cNvPr>
          <p:cNvSpPr txBox="1"/>
          <p:nvPr/>
        </p:nvSpPr>
        <p:spPr>
          <a:xfrm>
            <a:off x="1433881" y="2919329"/>
            <a:ext cx="27739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5400">
                <a:solidFill>
                  <a:schemeClr val="bg1"/>
                </a:solidFill>
                <a:latin typeface="Arial Rounded MT Bold" panose="020F070403050403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905367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26D36-5814-1D0C-E954-5E681FD2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396" y="156845"/>
            <a:ext cx="6781800" cy="1325563"/>
          </a:xfrm>
        </p:spPr>
        <p:txBody>
          <a:bodyPr/>
          <a:lstStyle/>
          <a:p>
            <a:pPr algn="ctr"/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92DAA-73FF-F836-37A7-25C736923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6377" y="1143132"/>
            <a:ext cx="10179246" cy="3675623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0" indent="0" algn="ctr">
              <a:buNone/>
            </a:pPr>
            <a:endParaRPr lang="en-CA" sz="2000">
              <a:ea typeface="+mn-lt"/>
              <a:cs typeface="+mn-lt"/>
            </a:endParaRPr>
          </a:p>
          <a:p>
            <a:pPr marL="0" indent="0" algn="ctr">
              <a:buNone/>
            </a:pPr>
            <a:endParaRPr lang="en-CA" sz="3600">
              <a:latin typeface="Arial Rounded MT Bold" panose="020F0704030504030204" pitchFamily="34" charset="0"/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en-CA" sz="3600" b="1">
                <a:solidFill>
                  <a:schemeClr val="bg1"/>
                </a:solidFill>
                <a:latin typeface="Arial Rounded MT Bold" panose="020F0704030504030204" pitchFamily="34" charset="0"/>
                <a:ea typeface="+mn-lt"/>
                <a:cs typeface="+mn-lt"/>
              </a:rPr>
              <a:t>Objective</a:t>
            </a:r>
            <a:r>
              <a:rPr lang="en-CA" sz="3600">
                <a:solidFill>
                  <a:schemeClr val="bg1"/>
                </a:solidFill>
                <a:latin typeface="Arial Rounded MT Bold" panose="020F0704030504030204" pitchFamily="34" charset="0"/>
                <a:ea typeface="+mn-lt"/>
                <a:cs typeface="+mn-lt"/>
              </a:rPr>
              <a:t>:</a:t>
            </a:r>
            <a:endParaRPr lang="en-US" sz="3600">
              <a:solidFill>
                <a:schemeClr val="bg1"/>
              </a:solidFill>
              <a:latin typeface="Arial Rounded MT Bold" panose="020F0704030504030204" pitchFamily="34" charset="0"/>
              <a:ea typeface="+mn-lt"/>
              <a:cs typeface="+mn-lt"/>
            </a:endParaRPr>
          </a:p>
          <a:p>
            <a:pPr marL="0" indent="0" algn="just">
              <a:lnSpc>
                <a:spcPct val="170000"/>
              </a:lnSpc>
              <a:buNone/>
            </a:pPr>
            <a:r>
              <a:rPr lang="en-CA" sz="3600">
                <a:solidFill>
                  <a:schemeClr val="bg1"/>
                </a:solidFill>
                <a:latin typeface="Arial Rounded MT Bold" panose="020F0704030504030204" pitchFamily="34" charset="0"/>
                <a:ea typeface="+mn-lt"/>
                <a:cs typeface="+mn-lt"/>
              </a:rPr>
              <a:t>Our CLI-Based Gym Management System is designed to streamline the operations of a gym using a command-line interface. This system allows gym staff to efficiently register and manage member details, schedule and manage fitness classes, and generate reports based on member, equipment, and fitness class data.</a:t>
            </a:r>
            <a:endParaRPr lang="en-CA" sz="360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7945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26D36-5814-1D0C-E954-5E681FD2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6218" y="-24384"/>
            <a:ext cx="6459564" cy="1325563"/>
          </a:xfrm>
        </p:spPr>
        <p:txBody>
          <a:bodyPr/>
          <a:lstStyle/>
          <a:p>
            <a:pPr algn="ctr"/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Main Project Tasks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1C376FD-C324-1D4B-93F4-31DCA6EEC2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63"/>
          <a:stretch/>
        </p:blipFill>
        <p:spPr>
          <a:xfrm>
            <a:off x="282574" y="1428496"/>
            <a:ext cx="5292384" cy="4369827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6412F9-FBD3-CED1-DB74-C8E6236BE9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7" t="1544" r="2684" b="-742"/>
          <a:stretch/>
        </p:blipFill>
        <p:spPr>
          <a:xfrm>
            <a:off x="6434328" y="1301179"/>
            <a:ext cx="5565609" cy="530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881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FD68725-EC46-A7A6-FFE3-70966F934B3C}"/>
              </a:ext>
            </a:extLst>
          </p:cNvPr>
          <p:cNvSpPr/>
          <p:nvPr/>
        </p:nvSpPr>
        <p:spPr>
          <a:xfrm>
            <a:off x="7103577" y="1103324"/>
            <a:ext cx="3299718" cy="5426964"/>
          </a:xfrm>
          <a:prstGeom prst="roundRect">
            <a:avLst>
              <a:gd name="adj" fmla="val 171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4CF3643-2E28-E7F1-82AC-E80EC87E48D5}"/>
              </a:ext>
            </a:extLst>
          </p:cNvPr>
          <p:cNvSpPr/>
          <p:nvPr/>
        </p:nvSpPr>
        <p:spPr>
          <a:xfrm>
            <a:off x="3689436" y="1084021"/>
            <a:ext cx="3299718" cy="5426964"/>
          </a:xfrm>
          <a:prstGeom prst="roundRect">
            <a:avLst>
              <a:gd name="adj" fmla="val 171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092852E-1578-FDE4-57FE-BB98761DDE5B}"/>
              </a:ext>
            </a:extLst>
          </p:cNvPr>
          <p:cNvSpPr/>
          <p:nvPr/>
        </p:nvSpPr>
        <p:spPr>
          <a:xfrm>
            <a:off x="277735" y="1093203"/>
            <a:ext cx="3299718" cy="5426964"/>
          </a:xfrm>
          <a:prstGeom prst="roundRect">
            <a:avLst>
              <a:gd name="adj" fmla="val 171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14CC9E-4B8F-FBBB-D322-DF6ED8F4B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25249"/>
            <a:ext cx="10515600" cy="1325563"/>
          </a:xfrm>
        </p:spPr>
        <p:txBody>
          <a:bodyPr/>
          <a:lstStyle/>
          <a:p>
            <a:pPr algn="ctr"/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Group Members &amp; Their Contribution</a:t>
            </a:r>
            <a:endParaRPr lang="en-CA">
              <a:latin typeface="Arial Rounded MT Bold" panose="020F07040305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788772-B232-4397-5042-161A10927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0726" y="4822756"/>
            <a:ext cx="2117551" cy="20352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218756-2122-5E60-ACFF-F96711B84ABA}"/>
              </a:ext>
            </a:extLst>
          </p:cNvPr>
          <p:cNvSpPr txBox="1"/>
          <p:nvPr/>
        </p:nvSpPr>
        <p:spPr>
          <a:xfrm>
            <a:off x="7484981" y="1250652"/>
            <a:ext cx="2495745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300" b="1">
                <a:solidFill>
                  <a:schemeClr val="tx2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Temirlan Rashid</a:t>
            </a:r>
            <a:endParaRPr lang="en-US" sz="1300" b="1">
              <a:solidFill>
                <a:schemeClr val="tx2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  <a:p>
            <a:r>
              <a:rPr lang="en-US" sz="1300" b="1">
                <a:solidFill>
                  <a:schemeClr val="tx2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Custom Exceptions:</a:t>
            </a:r>
          </a:p>
          <a:p>
            <a:r>
              <a:rPr lang="en-US" sz="1300">
                <a:latin typeface="Arial Rounded MT Bold" panose="020F0704030504030204" pitchFamily="34" charset="0"/>
              </a:rPr>
              <a:t>Implemented the </a:t>
            </a:r>
            <a:r>
              <a:rPr lang="en-US" sz="1300" err="1">
                <a:latin typeface="Arial Rounded MT Bold" panose="020F0704030504030204" pitchFamily="34" charset="0"/>
              </a:rPr>
              <a:t>InvalidUserException</a:t>
            </a:r>
            <a:r>
              <a:rPr lang="en-US" sz="1300">
                <a:latin typeface="Arial Rounded MT Bold" panose="020F0704030504030204" pitchFamily="34" charset="0"/>
              </a:rPr>
              <a:t> class for error management.</a:t>
            </a:r>
          </a:p>
          <a:p>
            <a:endParaRPr lang="en-US" sz="1300">
              <a:latin typeface="Arial Rounded MT Bold" panose="020F0704030504030204" pitchFamily="34" charset="0"/>
            </a:endParaRPr>
          </a:p>
          <a:p>
            <a:r>
              <a:rPr lang="en-US" sz="1300" b="1">
                <a:solidFill>
                  <a:schemeClr val="tx2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ID Generation &amp; Validation:</a:t>
            </a:r>
          </a:p>
          <a:p>
            <a:r>
              <a:rPr lang="en-US" sz="1300">
                <a:latin typeface="Arial Rounded MT Bold" panose="020F0704030504030204" pitchFamily="34" charset="0"/>
              </a:rPr>
              <a:t>Contributed to unique ID generation and input validation (regex for email and phone number).</a:t>
            </a:r>
          </a:p>
          <a:p>
            <a:endParaRPr lang="en-US" sz="1300" b="1">
              <a:solidFill>
                <a:schemeClr val="tx2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  <a:p>
            <a:r>
              <a:rPr lang="en-US" sz="1300" b="1">
                <a:solidFill>
                  <a:schemeClr val="tx2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Polymorphism Logic:</a:t>
            </a:r>
          </a:p>
          <a:p>
            <a:r>
              <a:rPr lang="en-US" sz="1300">
                <a:latin typeface="Arial Rounded MT Bold" panose="020F0704030504030204" pitchFamily="34" charset="0"/>
              </a:rPr>
              <a:t>Developed the logic behind polymorphism in the system.</a:t>
            </a:r>
          </a:p>
          <a:p>
            <a:endParaRPr lang="en-US" sz="1300">
              <a:latin typeface="Arial Rounded MT Bold" panose="020F0704030504030204" pitchFamily="34" charset="0"/>
            </a:endParaRPr>
          </a:p>
          <a:p>
            <a:r>
              <a:rPr lang="en-US" sz="1300" b="1">
                <a:solidFill>
                  <a:schemeClr val="tx2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Testing &amp; Debugging:</a:t>
            </a:r>
          </a:p>
          <a:p>
            <a:r>
              <a:rPr lang="en-US" sz="1300">
                <a:latin typeface="Arial Rounded MT Bold" panose="020F0704030504030204" pitchFamily="34" charset="0"/>
              </a:rPr>
              <a:t>Conducted extensive testing to identify errors and ensure system correctness.</a:t>
            </a:r>
          </a:p>
          <a:p>
            <a:endParaRPr lang="en-US" sz="1300" b="1">
              <a:solidFill>
                <a:schemeClr val="tx2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  <a:p>
            <a:r>
              <a:rPr lang="en-US" sz="1300" b="1">
                <a:solidFill>
                  <a:schemeClr val="tx2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Code Reviews:</a:t>
            </a:r>
          </a:p>
          <a:p>
            <a:r>
              <a:rPr lang="en-US" sz="1300">
                <a:latin typeface="Arial Rounded MT Bold" panose="020F0704030504030204" pitchFamily="34" charset="0"/>
              </a:rPr>
              <a:t>Participated in code reviews to maintain code quality and consistency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B95299-89F6-0AC5-7F1B-FFEBD01EBC2D}"/>
              </a:ext>
            </a:extLst>
          </p:cNvPr>
          <p:cNvSpPr txBox="1"/>
          <p:nvPr/>
        </p:nvSpPr>
        <p:spPr>
          <a:xfrm>
            <a:off x="3866692" y="1250652"/>
            <a:ext cx="3008039" cy="5032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300" b="1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</a:rPr>
              <a:t>Paul Osuji</a:t>
            </a:r>
          </a:p>
          <a:p>
            <a:pPr marL="0" indent="0">
              <a:buNone/>
            </a:pPr>
            <a:r>
              <a:rPr lang="en-US" sz="1300" b="1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</a:rPr>
              <a:t>Command-Line Interface:</a:t>
            </a:r>
          </a:p>
          <a:p>
            <a:pPr marL="0" indent="0">
              <a:buNone/>
            </a:pPr>
            <a:r>
              <a:rPr lang="en-US" sz="1300">
                <a:latin typeface="Arial Rounded MT Bold" panose="020F0704030504030204" pitchFamily="34" charset="0"/>
              </a:rPr>
              <a:t>Implemented the CLI to manage all user interactions.</a:t>
            </a:r>
          </a:p>
          <a:p>
            <a:pPr marL="0" indent="0">
              <a:buNone/>
            </a:pPr>
            <a:endParaRPr lang="en-US" sz="1300" b="1">
              <a:solidFill>
                <a:schemeClr val="accent6">
                  <a:lumMod val="75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r>
              <a:rPr lang="en-US" sz="1300" b="1" err="1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</a:rPr>
              <a:t>GymManagement</a:t>
            </a:r>
            <a:r>
              <a:rPr lang="en-US" sz="1300" b="1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</a:rPr>
              <a:t> System Logic:</a:t>
            </a:r>
          </a:p>
          <a:p>
            <a:pPr marL="0" indent="0">
              <a:buNone/>
            </a:pPr>
            <a:r>
              <a:rPr lang="en-US" sz="1300">
                <a:latin typeface="Arial Rounded MT Bold" panose="020F0704030504030204" pitchFamily="34" charset="0"/>
              </a:rPr>
              <a:t>Managed Members, Staff, Equipment, and Fitness objects (adding, removing, updating, and searching).</a:t>
            </a:r>
          </a:p>
          <a:p>
            <a:pPr marL="0" indent="0">
              <a:buNone/>
            </a:pPr>
            <a:endParaRPr lang="en-US" sz="1300" b="1">
              <a:solidFill>
                <a:schemeClr val="accent6">
                  <a:lumMod val="75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r>
              <a:rPr lang="en-US" sz="1300" b="1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</a:rPr>
              <a:t>Security Features:</a:t>
            </a:r>
          </a:p>
          <a:p>
            <a:pPr marL="0" indent="0">
              <a:buNone/>
            </a:pPr>
            <a:r>
              <a:rPr lang="en-US" sz="1300">
                <a:latin typeface="Arial Rounded MT Bold" panose="020F0704030504030204" pitchFamily="34" charset="0"/>
              </a:rPr>
              <a:t>Implemented login and logout functionality for basic system security.</a:t>
            </a:r>
          </a:p>
          <a:p>
            <a:pPr marL="0" indent="0">
              <a:buNone/>
            </a:pPr>
            <a:endParaRPr lang="en-US" sz="1300" b="1">
              <a:solidFill>
                <a:schemeClr val="accent6">
                  <a:lumMod val="75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r>
              <a:rPr lang="en-US" sz="1300" b="1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</a:rPr>
              <a:t>Abstract User Class:</a:t>
            </a:r>
          </a:p>
          <a:p>
            <a:pPr marL="0" indent="0">
              <a:buNone/>
            </a:pPr>
            <a:r>
              <a:rPr lang="en-US" sz="1300">
                <a:latin typeface="Arial Rounded MT Bold" panose="020F0704030504030204" pitchFamily="34" charset="0"/>
              </a:rPr>
              <a:t>Created the Abstract User class as a common base for other classes.</a:t>
            </a:r>
          </a:p>
          <a:p>
            <a:pPr marL="0" indent="0">
              <a:buNone/>
            </a:pPr>
            <a:endParaRPr lang="en-US" sz="1300" b="1">
              <a:solidFill>
                <a:schemeClr val="accent6">
                  <a:lumMod val="75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r>
              <a:rPr lang="en-US" sz="1300" b="1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</a:rPr>
              <a:t>Object Templates:</a:t>
            </a:r>
          </a:p>
          <a:p>
            <a:pPr marL="0" indent="0">
              <a:buNone/>
            </a:pPr>
            <a:r>
              <a:rPr lang="en-US" sz="1300">
                <a:latin typeface="Arial Rounded MT Bold" panose="020F0704030504030204" pitchFamily="34" charset="0"/>
              </a:rPr>
              <a:t>Developed templates for Member, Staff, Equipment, and </a:t>
            </a:r>
            <a:r>
              <a:rPr lang="en-US" sz="1300" err="1">
                <a:latin typeface="Arial Rounded MT Bold" panose="020F0704030504030204" pitchFamily="34" charset="0"/>
              </a:rPr>
              <a:t>FitnessClass</a:t>
            </a:r>
            <a:r>
              <a:rPr lang="en-US" sz="1300">
                <a:latin typeface="Arial Rounded MT Bold" panose="020F0704030504030204" pitchFamily="34" charset="0"/>
              </a:rPr>
              <a:t>.</a:t>
            </a:r>
          </a:p>
          <a:p>
            <a:endParaRPr lang="en-US" sz="9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6F19C9-95EF-19FF-1680-B7060F19F451}"/>
              </a:ext>
            </a:extLst>
          </p:cNvPr>
          <p:cNvSpPr txBox="1"/>
          <p:nvPr/>
        </p:nvSpPr>
        <p:spPr>
          <a:xfrm>
            <a:off x="379512" y="1253348"/>
            <a:ext cx="3096163" cy="5429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r>
              <a:rPr lang="en-US" sz="1300" b="1" err="1">
                <a:solidFill>
                  <a:schemeClr val="accent2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InanSyed</a:t>
            </a:r>
            <a:endParaRPr lang="en-US" sz="1300" b="1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Times New Roman" panose="02020603050405020304" pitchFamily="18" charset="0"/>
            </a:endParaRP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r>
              <a:rPr lang="en-US" sz="1300" b="1">
                <a:solidFill>
                  <a:schemeClr val="accent2"/>
                </a:solidFill>
                <a:latin typeface="Arial Rounded MT Bold" panose="020F0704030504030204" pitchFamily="34" charset="0"/>
                <a:ea typeface="Times New Roman" panose="02020603050405020304" pitchFamily="18" charset="0"/>
              </a:rPr>
              <a:t>Core System Functionality:</a:t>
            </a:r>
            <a:br>
              <a:rPr lang="en-US" sz="130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</a:br>
            <a:r>
              <a:rPr lang="en-US" sz="130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Developed core system functionality.</a:t>
            </a: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endParaRPr lang="en-US" sz="1300" b="1">
              <a:effectLst/>
              <a:latin typeface="Arial Rounded MT Bold" panose="020F0704030504030204" pitchFamily="34" charset="0"/>
              <a:ea typeface="Times New Roman" panose="02020603050405020304" pitchFamily="18" charset="0"/>
            </a:endParaRP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r>
              <a:rPr lang="en-US" sz="1300" b="1">
                <a:solidFill>
                  <a:schemeClr val="accent2"/>
                </a:solidFill>
                <a:latin typeface="Arial Rounded MT Bold" panose="020F0704030504030204" pitchFamily="34" charset="0"/>
                <a:ea typeface="Times New Roman" panose="02020603050405020304" pitchFamily="18" charset="0"/>
              </a:rPr>
              <a:t>I/O Programming</a:t>
            </a:r>
            <a:endParaRPr lang="en-CA" sz="1300" b="1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Times New Roman" panose="02020603050405020304" pitchFamily="18" charset="0"/>
            </a:endParaRP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r>
              <a:rPr lang="en-US" sz="130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Implemented I/O programming for the project, including a Load &amp; Save method utilizing multithreading for efficient data handling.</a:t>
            </a: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endParaRPr lang="en-US" sz="1300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Times New Roman" panose="02020603050405020304" pitchFamily="18" charset="0"/>
            </a:endParaRP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r>
              <a:rPr lang="en-US" sz="1300" b="1">
                <a:solidFill>
                  <a:schemeClr val="accent2"/>
                </a:solidFill>
                <a:latin typeface="Arial Rounded MT Bold" panose="020F0704030504030204" pitchFamily="34" charset="0"/>
                <a:ea typeface="Times New Roman" panose="02020603050405020304" pitchFamily="18" charset="0"/>
              </a:rPr>
              <a:t>AutoSave Features:</a:t>
            </a:r>
            <a:endParaRPr lang="en-CA" sz="1300" b="1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Times New Roman" panose="02020603050405020304" pitchFamily="18" charset="0"/>
            </a:endParaRP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r>
              <a:rPr lang="en-US" sz="130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Created a toggle-autosave function to ensure consistent background data saving every 10 seconds.</a:t>
            </a: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br>
              <a:rPr lang="en-US" sz="130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</a:br>
            <a:r>
              <a:rPr lang="en-US" sz="1300" b="1">
                <a:solidFill>
                  <a:schemeClr val="accent2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Report Generation:</a:t>
            </a:r>
            <a:endParaRPr lang="en-CA" sz="1300" b="1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Times New Roman" panose="02020603050405020304" pitchFamily="18" charset="0"/>
            </a:endParaRP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r>
              <a:rPr lang="en-US" sz="130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Contributed to the logic for generating comprehensive reports</a:t>
            </a: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endParaRPr lang="en-CA" sz="1300">
              <a:solidFill>
                <a:schemeClr val="accent2"/>
              </a:solidFill>
              <a:effectLst/>
              <a:latin typeface="Arial Rounded MT Bold" panose="020F0704030504030204" pitchFamily="34" charset="0"/>
              <a:ea typeface="Times New Roman" panose="02020603050405020304" pitchFamily="18" charset="0"/>
            </a:endParaRP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r>
              <a:rPr lang="en-CA" sz="1300" b="1">
                <a:solidFill>
                  <a:schemeClr val="accent2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Code Reviews:</a:t>
            </a:r>
          </a:p>
          <a:p>
            <a:pPr marR="38100" lvl="0">
              <a:lnSpc>
                <a:spcPct val="103000"/>
              </a:lnSpc>
              <a:spcAft>
                <a:spcPts val="15"/>
              </a:spcAft>
              <a:buSzPts val="1000"/>
              <a:tabLst>
                <a:tab pos="457200" algn="l"/>
              </a:tabLst>
            </a:pPr>
            <a:r>
              <a:rPr lang="en-CA" sz="1300"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Participated in code reviews to maintain code quality and consistency</a:t>
            </a:r>
          </a:p>
          <a:p>
            <a:endParaRPr lang="en-US" sz="120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447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21B5D-6D33-9CAA-659C-2E301943A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43"/>
            <a:ext cx="10515600" cy="1325563"/>
          </a:xfrm>
        </p:spPr>
        <p:txBody>
          <a:bodyPr/>
          <a:lstStyle/>
          <a:p>
            <a:pPr algn="ctr"/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Task Completion &amp;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6075A-DD63-8142-F18A-38B2E0BDE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3130" y="2469834"/>
            <a:ext cx="3304032" cy="48463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Lecture Notes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4BCB7A1-AFD5-1438-1383-5DA72252B021}"/>
              </a:ext>
            </a:extLst>
          </p:cNvPr>
          <p:cNvSpPr txBox="1">
            <a:spLocks/>
          </p:cNvSpPr>
          <p:nvPr/>
        </p:nvSpPr>
        <p:spPr>
          <a:xfrm>
            <a:off x="3758186" y="3130489"/>
            <a:ext cx="3304032" cy="484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Lab Sessions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44E16F2-C7AF-09C4-02FD-20D1BD2F0B46}"/>
              </a:ext>
            </a:extLst>
          </p:cNvPr>
          <p:cNvCxnSpPr>
            <a:cxnSpLocks/>
          </p:cNvCxnSpPr>
          <p:nvPr/>
        </p:nvCxnSpPr>
        <p:spPr>
          <a:xfrm>
            <a:off x="6615687" y="3458342"/>
            <a:ext cx="707134" cy="242317"/>
          </a:xfrm>
          <a:prstGeom prst="straightConnector1">
            <a:avLst/>
          </a:prstGeom>
          <a:ln w="76200">
            <a:solidFill>
              <a:srgbClr val="F8F1E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3ACCBE5-08C2-FD52-9960-41B476573BF9}"/>
              </a:ext>
            </a:extLst>
          </p:cNvPr>
          <p:cNvSpPr txBox="1">
            <a:spLocks/>
          </p:cNvSpPr>
          <p:nvPr/>
        </p:nvSpPr>
        <p:spPr>
          <a:xfrm>
            <a:off x="7333487" y="3706087"/>
            <a:ext cx="4189474" cy="1200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 Testing &amp; Feedback  on GitHub 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D079CCA-5AD1-3B7B-DE78-904E3591730E}"/>
              </a:ext>
            </a:extLst>
          </p:cNvPr>
          <p:cNvCxnSpPr>
            <a:cxnSpLocks/>
          </p:cNvCxnSpPr>
          <p:nvPr/>
        </p:nvCxnSpPr>
        <p:spPr>
          <a:xfrm flipV="1">
            <a:off x="6626354" y="4188760"/>
            <a:ext cx="696467" cy="235375"/>
          </a:xfrm>
          <a:prstGeom prst="straightConnector1">
            <a:avLst/>
          </a:prstGeom>
          <a:ln w="76200">
            <a:solidFill>
              <a:srgbClr val="F8F1E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FE5D286-9294-9F8B-87D4-15D36372009C}"/>
              </a:ext>
            </a:extLst>
          </p:cNvPr>
          <p:cNvSpPr txBox="1">
            <a:spLocks/>
          </p:cNvSpPr>
          <p:nvPr/>
        </p:nvSpPr>
        <p:spPr>
          <a:xfrm>
            <a:off x="3761234" y="4227431"/>
            <a:ext cx="2854454" cy="947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 Discord Chat &amp; Meetings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B19532F-EDC2-E579-281B-5917F0704331}"/>
              </a:ext>
            </a:extLst>
          </p:cNvPr>
          <p:cNvCxnSpPr>
            <a:cxnSpLocks/>
          </p:cNvCxnSpPr>
          <p:nvPr/>
        </p:nvCxnSpPr>
        <p:spPr>
          <a:xfrm>
            <a:off x="2313432" y="1870700"/>
            <a:ext cx="438912" cy="528860"/>
          </a:xfrm>
          <a:prstGeom prst="straightConnector1">
            <a:avLst/>
          </a:prstGeom>
          <a:ln w="76200">
            <a:solidFill>
              <a:srgbClr val="F8F1E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AF741E7-FC3A-3CB9-3655-79C6046F4E2E}"/>
              </a:ext>
            </a:extLst>
          </p:cNvPr>
          <p:cNvSpPr txBox="1">
            <a:spLocks/>
          </p:cNvSpPr>
          <p:nvPr/>
        </p:nvSpPr>
        <p:spPr>
          <a:xfrm>
            <a:off x="5342" y="1342168"/>
            <a:ext cx="5183119" cy="939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Project Tasks &amp; Features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F528A9F-653C-D1D6-391F-6B6A5DDADFF6}"/>
              </a:ext>
            </a:extLst>
          </p:cNvPr>
          <p:cNvCxnSpPr>
            <a:cxnSpLocks/>
          </p:cNvCxnSpPr>
          <p:nvPr/>
        </p:nvCxnSpPr>
        <p:spPr>
          <a:xfrm>
            <a:off x="3151638" y="2953238"/>
            <a:ext cx="606548" cy="354501"/>
          </a:xfrm>
          <a:prstGeom prst="straightConnector1">
            <a:avLst/>
          </a:prstGeom>
          <a:ln w="76200">
            <a:solidFill>
              <a:srgbClr val="F8F1E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703189-03F9-4676-C986-0BBA4A4B8D62}"/>
              </a:ext>
            </a:extLst>
          </p:cNvPr>
          <p:cNvCxnSpPr>
            <a:cxnSpLocks/>
          </p:cNvCxnSpPr>
          <p:nvPr/>
        </p:nvCxnSpPr>
        <p:spPr>
          <a:xfrm>
            <a:off x="9107423" y="4627916"/>
            <a:ext cx="0" cy="642175"/>
          </a:xfrm>
          <a:prstGeom prst="straightConnector1">
            <a:avLst/>
          </a:prstGeom>
          <a:ln w="76200">
            <a:solidFill>
              <a:srgbClr val="F8F1E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9BCD6EFC-BBAA-CF33-02AA-5C9553516516}"/>
              </a:ext>
            </a:extLst>
          </p:cNvPr>
          <p:cNvSpPr txBox="1">
            <a:spLocks/>
          </p:cNvSpPr>
          <p:nvPr/>
        </p:nvSpPr>
        <p:spPr>
          <a:xfrm>
            <a:off x="6288024" y="5460305"/>
            <a:ext cx="6024372" cy="5393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 Finalization &amp; Delivery of Project 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8D502D7-EA56-8FB8-112B-FD8977DD77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004"/>
          <a:stretch/>
        </p:blipFill>
        <p:spPr>
          <a:xfrm>
            <a:off x="7514840" y="943598"/>
            <a:ext cx="3430181" cy="26434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045F85D-37C4-9149-C4C4-FCC62144A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59044">
            <a:off x="320098" y="3854977"/>
            <a:ext cx="3359629" cy="23642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14854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41F1F0-5D52-4359-D3D7-42349037BFF1}"/>
              </a:ext>
            </a:extLst>
          </p:cNvPr>
          <p:cNvSpPr/>
          <p:nvPr/>
        </p:nvSpPr>
        <p:spPr>
          <a:xfrm>
            <a:off x="-1980496" y="-354904"/>
            <a:ext cx="7817005" cy="7963224"/>
          </a:xfrm>
          <a:custGeom>
            <a:avLst/>
            <a:gdLst>
              <a:gd name="connsiteX0" fmla="*/ 3206496 w 6446520"/>
              <a:gd name="connsiteY0" fmla="*/ 779526 h 6405372"/>
              <a:gd name="connsiteX1" fmla="*/ 5736336 w 6446520"/>
              <a:gd name="connsiteY1" fmla="*/ 3247263 h 6405372"/>
              <a:gd name="connsiteX2" fmla="*/ 3206496 w 6446520"/>
              <a:gd name="connsiteY2" fmla="*/ 5715000 h 6405372"/>
              <a:gd name="connsiteX3" fmla="*/ 676656 w 6446520"/>
              <a:gd name="connsiteY3" fmla="*/ 3247263 h 6405372"/>
              <a:gd name="connsiteX4" fmla="*/ 3206496 w 6446520"/>
              <a:gd name="connsiteY4" fmla="*/ 779526 h 6405372"/>
              <a:gd name="connsiteX5" fmla="*/ 3223260 w 6446520"/>
              <a:gd name="connsiteY5" fmla="*/ 450618 h 6405372"/>
              <a:gd name="connsiteX6" fmla="*/ 450618 w 6446520"/>
              <a:gd name="connsiteY6" fmla="*/ 3202686 h 6405372"/>
              <a:gd name="connsiteX7" fmla="*/ 3223260 w 6446520"/>
              <a:gd name="connsiteY7" fmla="*/ 5954754 h 6405372"/>
              <a:gd name="connsiteX8" fmla="*/ 5995902 w 6446520"/>
              <a:gd name="connsiteY8" fmla="*/ 3202686 h 6405372"/>
              <a:gd name="connsiteX9" fmla="*/ 3223260 w 6446520"/>
              <a:gd name="connsiteY9" fmla="*/ 450618 h 6405372"/>
              <a:gd name="connsiteX10" fmla="*/ 3223260 w 6446520"/>
              <a:gd name="connsiteY10" fmla="*/ 0 h 6405372"/>
              <a:gd name="connsiteX11" fmla="*/ 6446520 w 6446520"/>
              <a:gd name="connsiteY11" fmla="*/ 3202686 h 6405372"/>
              <a:gd name="connsiteX12" fmla="*/ 3223260 w 6446520"/>
              <a:gd name="connsiteY12" fmla="*/ 6405372 h 6405372"/>
              <a:gd name="connsiteX13" fmla="*/ 0 w 6446520"/>
              <a:gd name="connsiteY13" fmla="*/ 3202686 h 6405372"/>
              <a:gd name="connsiteX14" fmla="*/ 3223260 w 6446520"/>
              <a:gd name="connsiteY14" fmla="*/ 0 h 640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46520" h="6405372">
                <a:moveTo>
                  <a:pt x="3206496" y="779526"/>
                </a:moveTo>
                <a:cubicBezTo>
                  <a:pt x="4603688" y="779526"/>
                  <a:pt x="5736336" y="1884369"/>
                  <a:pt x="5736336" y="3247263"/>
                </a:cubicBezTo>
                <a:cubicBezTo>
                  <a:pt x="5736336" y="4610157"/>
                  <a:pt x="4603688" y="5715000"/>
                  <a:pt x="3206496" y="5715000"/>
                </a:cubicBezTo>
                <a:cubicBezTo>
                  <a:pt x="1809304" y="5715000"/>
                  <a:pt x="676656" y="4610157"/>
                  <a:pt x="676656" y="3247263"/>
                </a:cubicBezTo>
                <a:cubicBezTo>
                  <a:pt x="676656" y="1884369"/>
                  <a:pt x="1809304" y="779526"/>
                  <a:pt x="3206496" y="779526"/>
                </a:cubicBezTo>
                <a:close/>
                <a:moveTo>
                  <a:pt x="3223260" y="450618"/>
                </a:moveTo>
                <a:cubicBezTo>
                  <a:pt x="1691972" y="450618"/>
                  <a:pt x="450618" y="1682761"/>
                  <a:pt x="450618" y="3202686"/>
                </a:cubicBezTo>
                <a:cubicBezTo>
                  <a:pt x="450618" y="4722611"/>
                  <a:pt x="1691972" y="5954754"/>
                  <a:pt x="3223260" y="5954754"/>
                </a:cubicBezTo>
                <a:cubicBezTo>
                  <a:pt x="4754548" y="5954754"/>
                  <a:pt x="5995902" y="4722611"/>
                  <a:pt x="5995902" y="3202686"/>
                </a:cubicBezTo>
                <a:cubicBezTo>
                  <a:pt x="5995902" y="1682761"/>
                  <a:pt x="4754548" y="450618"/>
                  <a:pt x="3223260" y="450618"/>
                </a:cubicBezTo>
                <a:close/>
                <a:moveTo>
                  <a:pt x="3223260" y="0"/>
                </a:moveTo>
                <a:cubicBezTo>
                  <a:pt x="5003417" y="0"/>
                  <a:pt x="6446520" y="1433891"/>
                  <a:pt x="6446520" y="3202686"/>
                </a:cubicBezTo>
                <a:cubicBezTo>
                  <a:pt x="6446520" y="4971481"/>
                  <a:pt x="5003417" y="6405372"/>
                  <a:pt x="3223260" y="6405372"/>
                </a:cubicBezTo>
                <a:cubicBezTo>
                  <a:pt x="1443103" y="6405372"/>
                  <a:pt x="0" y="4971481"/>
                  <a:pt x="0" y="3202686"/>
                </a:cubicBezTo>
                <a:cubicBezTo>
                  <a:pt x="0" y="1433891"/>
                  <a:pt x="1443103" y="0"/>
                  <a:pt x="3223260" y="0"/>
                </a:cubicBezTo>
                <a:close/>
              </a:path>
            </a:pathLst>
          </a:custGeom>
          <a:blipFill>
            <a:blip r:embed="rId2"/>
            <a:stretch>
              <a:fillRect l="22015" t="4459" r="-11329" b="9421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80AC4-50CC-743A-274C-B60050D3C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427687"/>
            <a:ext cx="5891671" cy="2002626"/>
          </a:xfrm>
        </p:spPr>
        <p:txBody>
          <a:bodyPr>
            <a:normAutofit/>
          </a:bodyPr>
          <a:lstStyle/>
          <a:p>
            <a:r>
              <a:rPr lang="en-CA" sz="6000">
                <a:solidFill>
                  <a:srgbClr val="00B050"/>
                </a:solidFill>
                <a:latin typeface="Arial Rounded MT Bold" panose="020F0704030504030204" pitchFamily="34" charset="0"/>
              </a:rPr>
              <a:t>Live</a:t>
            </a:r>
            <a:r>
              <a:rPr lang="en-CA" sz="6000">
                <a:solidFill>
                  <a:schemeClr val="bg1"/>
                </a:solidFill>
                <a:latin typeface="Arial Rounded MT Bold" panose="020F0704030504030204" pitchFamily="34" charset="0"/>
              </a:rPr>
              <a:t> demo Demonstration</a:t>
            </a:r>
            <a:br>
              <a:rPr lang="en-CA" sz="6000">
                <a:solidFill>
                  <a:schemeClr val="bg1"/>
                </a:solidFill>
                <a:latin typeface="Arial Rounded MT Bold" panose="020F0704030504030204" pitchFamily="34" charset="0"/>
              </a:rPr>
            </a:br>
            <a:endParaRPr lang="en-CA" sz="130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133CEDF-5BF2-2C91-2865-6D118FFE5DA5}"/>
              </a:ext>
            </a:extLst>
          </p:cNvPr>
          <p:cNvSpPr txBox="1"/>
          <p:nvPr/>
        </p:nvSpPr>
        <p:spPr>
          <a:xfrm>
            <a:off x="7252397" y="4245647"/>
            <a:ext cx="70891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>
                <a:solidFill>
                  <a:schemeClr val="bg1"/>
                </a:solidFill>
                <a:latin typeface="Arial Rounded MT Bold" panose="020F0704030504030204" pitchFamily="34" charset="0"/>
              </a:rPr>
              <a:t>(give us a few seconds) </a:t>
            </a:r>
          </a:p>
        </p:txBody>
      </p:sp>
    </p:spTree>
    <p:extLst>
      <p:ext uri="{BB962C8B-B14F-4D97-AF65-F5344CB8AC3E}">
        <p14:creationId xmlns:p14="http://schemas.microsoft.com/office/powerpoint/2010/main" val="1411405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DF891-8D45-FF96-FACF-61086B8F5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4822"/>
            <a:ext cx="10515600" cy="1325563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  <a:latin typeface="Arial Rounded MT Bold" panose="020F070403050403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11526-1A03-D803-C812-4BE498BFD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4745"/>
            <a:ext cx="10515600" cy="2573655"/>
          </a:xfrm>
        </p:spPr>
        <p:txBody>
          <a:bodyPr/>
          <a:lstStyle/>
          <a:p>
            <a:pPr marL="0" marR="38100" indent="0" algn="just">
              <a:lnSpc>
                <a:spcPct val="103000"/>
              </a:lnSpc>
              <a:spcAft>
                <a:spcPts val="15"/>
              </a:spcAft>
              <a:buNone/>
            </a:pPr>
            <a:r>
              <a:rPr lang="en-CA" sz="180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Java Platform SE 8. (2020). Oracle.com. </a:t>
            </a:r>
            <a:r>
              <a:rPr lang="en-CA" sz="1800" u="sng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https://docs.oracle.com/javase/8/docs/api/</a:t>
            </a:r>
            <a:endParaRPr lang="en-CA" sz="1800">
              <a:solidFill>
                <a:schemeClr val="bg1"/>
              </a:solidFill>
              <a:effectLst/>
              <a:latin typeface="Arial Rounded MT Bold" panose="020F0704030504030204" pitchFamily="34" charset="0"/>
              <a:ea typeface="Times New Roman" panose="02020603050405020304" pitchFamily="18" charset="0"/>
            </a:endParaRPr>
          </a:p>
          <a:p>
            <a:pPr marL="0" marR="38100" indent="0" algn="just">
              <a:lnSpc>
                <a:spcPct val="103000"/>
              </a:lnSpc>
              <a:spcAft>
                <a:spcPts val="15"/>
              </a:spcAft>
              <a:buNone/>
            </a:pPr>
            <a:r>
              <a:rPr lang="en-CA" sz="180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Lecture 2: Objects and Classes in Java</a:t>
            </a:r>
          </a:p>
          <a:p>
            <a:pPr marL="0" marR="38100" indent="0" algn="just">
              <a:lnSpc>
                <a:spcPct val="103000"/>
              </a:lnSpc>
              <a:spcAft>
                <a:spcPts val="15"/>
              </a:spcAft>
              <a:buNone/>
            </a:pPr>
            <a:r>
              <a:rPr lang="en-CA" sz="180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Lecture 3: Inheritance, Polymorphism, and Generics</a:t>
            </a:r>
          </a:p>
          <a:p>
            <a:pPr marL="0" marR="38100" indent="0" algn="just">
              <a:lnSpc>
                <a:spcPct val="103000"/>
              </a:lnSpc>
              <a:spcAft>
                <a:spcPts val="15"/>
              </a:spcAft>
              <a:buNone/>
            </a:pPr>
            <a:r>
              <a:rPr lang="en-CA" sz="180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Lecture 4: Exception Handling</a:t>
            </a:r>
          </a:p>
          <a:p>
            <a:pPr marL="0" marR="38100" indent="0" algn="just">
              <a:lnSpc>
                <a:spcPct val="103000"/>
              </a:lnSpc>
              <a:spcAft>
                <a:spcPts val="15"/>
              </a:spcAft>
              <a:buNone/>
            </a:pPr>
            <a:r>
              <a:rPr lang="en-CA" sz="180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Lecture 6: Data Structures and Collections – 2</a:t>
            </a:r>
          </a:p>
          <a:p>
            <a:pPr marL="0" marR="38100" indent="0" algn="just">
              <a:lnSpc>
                <a:spcPct val="103000"/>
              </a:lnSpc>
              <a:spcAft>
                <a:spcPts val="15"/>
              </a:spcAft>
              <a:buNone/>
            </a:pPr>
            <a:r>
              <a:rPr lang="en-CA" sz="1800">
                <a:solidFill>
                  <a:schemeClr val="bg1"/>
                </a:solidFill>
                <a:effectLst/>
                <a:latin typeface="Arial Rounded MT Bold" panose="020F0704030504030204" pitchFamily="34" charset="0"/>
                <a:ea typeface="Times New Roman" panose="02020603050405020304" pitchFamily="18" charset="0"/>
              </a:rPr>
              <a:t>Lecture 8: I/O Programming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40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CD7B14-F0AC-6523-1FC2-FA96981B3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296" y="3029712"/>
            <a:ext cx="6692827" cy="12073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F922E0C7-2F47-88B8-CB9E-82E1CE5E8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817" y="338328"/>
            <a:ext cx="3215027" cy="598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08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COMP 2120 Object-Oriented Programming Using Java </vt:lpstr>
      <vt:lpstr>Agenda</vt:lpstr>
      <vt:lpstr>Project Description</vt:lpstr>
      <vt:lpstr>Main Project Tasks</vt:lpstr>
      <vt:lpstr>Group Members &amp; Their Contribution</vt:lpstr>
      <vt:lpstr>Task Completion &amp; Development</vt:lpstr>
      <vt:lpstr>Live demo Demonstration </vt:lpstr>
      <vt:lpstr>REFERENCES</vt:lpstr>
      <vt:lpstr>QUESTIONS?</vt:lpstr>
      <vt:lpstr>Thanks!:&gt;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2024-08-01T17:01:12Z</dcterms:created>
  <dcterms:modified xsi:type="dcterms:W3CDTF">2024-08-06T09:13:24Z</dcterms:modified>
</cp:coreProperties>
</file>

<file path=docProps/thumbnail.jpeg>
</file>